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2"/>
  </p:notesMasterIdLst>
  <p:handoutMasterIdLst>
    <p:handoutMasterId r:id="rId13"/>
  </p:handoutMasterIdLst>
  <p:sldIdLst>
    <p:sldId id="367" r:id="rId2"/>
    <p:sldId id="416" r:id="rId3"/>
    <p:sldId id="417" r:id="rId4"/>
    <p:sldId id="418" r:id="rId5"/>
    <p:sldId id="421" r:id="rId6"/>
    <p:sldId id="453" r:id="rId7"/>
    <p:sldId id="423" r:id="rId8"/>
    <p:sldId id="454" r:id="rId9"/>
    <p:sldId id="455" r:id="rId10"/>
    <p:sldId id="426" r:id="rId11"/>
  </p:sldIdLst>
  <p:sldSz cx="9144000" cy="6858000" type="screen4x3"/>
  <p:notesSz cx="6881813" cy="92964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00"/>
    <a:srgbClr val="000000"/>
    <a:srgbClr val="333333"/>
    <a:srgbClr val="FFE84F"/>
    <a:srgbClr val="0F116A"/>
    <a:srgbClr val="FF0000"/>
    <a:srgbClr val="55E154"/>
    <a:srgbClr val="FDFF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093" autoAdjust="0"/>
    <p:restoredTop sz="90929" autoAdjust="0"/>
  </p:normalViewPr>
  <p:slideViewPr>
    <p:cSldViewPr snapToGrid="0">
      <p:cViewPr varScale="1">
        <p:scale>
          <a:sx n="71" d="100"/>
          <a:sy n="71" d="100"/>
        </p:scale>
        <p:origin x="-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36"/>
    </p:cViewPr>
  </p:sorterViewPr>
  <p:notesViewPr>
    <p:cSldViewPr snapToGrid="0">
      <p:cViewPr varScale="1">
        <p:scale>
          <a:sx n="81" d="100"/>
          <a:sy n="81" d="100"/>
        </p:scale>
        <p:origin x="-1288" y="-11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117167" y="8831580"/>
            <a:ext cx="764646" cy="464820"/>
          </a:xfrm>
          <a:prstGeom prst="rect">
            <a:avLst/>
          </a:prstGeom>
          <a:noFill/>
          <a:ln w="9525">
            <a:noFill/>
            <a:miter lim="800000"/>
            <a:headEnd/>
            <a:tailEnd/>
          </a:ln>
          <a:effectLst/>
        </p:spPr>
        <p:txBody>
          <a:bodyPr vert="horz" wrap="none" lIns="92446" tIns="46223" rIns="92446" bIns="46223" numCol="1" anchor="b" anchorCtr="0" compatLnSpc="1">
            <a:prstTxWarp prst="textNoShape">
              <a:avLst/>
            </a:prstTxWarp>
          </a:bodyPr>
          <a:lstStyle>
            <a:lvl1pPr algn="r">
              <a:defRPr sz="1000" b="1"/>
            </a:lvl1pPr>
          </a:lstStyle>
          <a:p>
            <a:fld id="{D45FF65C-7D6E-42A6-B473-20E41B55258E}" type="slidenum">
              <a:rPr lang="en-US"/>
              <a:pPr/>
              <a:t>‹#›</a:t>
            </a:fld>
            <a:endParaRPr lang="en-US" sz="1200" dirty="0"/>
          </a:p>
        </p:txBody>
      </p:sp>
      <p:sp>
        <p:nvSpPr>
          <p:cNvPr id="58375" name="Text Box 7"/>
          <p:cNvSpPr txBox="1">
            <a:spLocks noChangeArrowheads="1"/>
          </p:cNvSpPr>
          <p:nvPr/>
        </p:nvSpPr>
        <p:spPr bwMode="auto">
          <a:xfrm>
            <a:off x="229394" y="143643"/>
            <a:ext cx="6423025" cy="480960"/>
          </a:xfrm>
          <a:prstGeom prst="rect">
            <a:avLst/>
          </a:prstGeom>
          <a:noFill/>
          <a:ln w="9525">
            <a:noFill/>
            <a:miter lim="800000"/>
            <a:headEnd/>
            <a:tailEnd/>
          </a:ln>
          <a:effectLst/>
        </p:spPr>
        <p:txBody>
          <a:bodyPr lIns="92446" tIns="46223" rIns="92446" bIns="46223" anchor="ctr">
            <a:spAutoFit/>
          </a:bodyPr>
          <a:lstStyle/>
          <a:p>
            <a:pPr algn="l">
              <a:tabLst>
                <a:tab pos="6238490" algn="r"/>
              </a:tabLst>
            </a:pPr>
            <a:r>
              <a:rPr lang="en-US" sz="1100" b="1" dirty="0"/>
              <a:t>Division Ave. High School	Ms. </a:t>
            </a:r>
            <a:r>
              <a:rPr lang="en-US" sz="1100" b="1" dirty="0" err="1"/>
              <a:t>Foglia</a:t>
            </a:r>
            <a:endParaRPr lang="en-US" sz="1800" b="1" dirty="0"/>
          </a:p>
          <a:p>
            <a:pPr>
              <a:tabLst>
                <a:tab pos="6238490" algn="r"/>
              </a:tabLst>
            </a:pPr>
            <a:r>
              <a:rPr lang="en-US" sz="1400" b="1" dirty="0"/>
              <a:t>Regents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17575" y="4415790"/>
            <a:ext cx="5046663"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899694" y="8831580"/>
            <a:ext cx="2982119" cy="464820"/>
          </a:xfrm>
          <a:prstGeom prst="rect">
            <a:avLst/>
          </a:prstGeom>
          <a:noFill/>
          <a:ln w="9525">
            <a:noFill/>
            <a:miter lim="800000"/>
            <a:headEnd/>
            <a:tailEnd/>
          </a:ln>
          <a:effectLst/>
        </p:spPr>
        <p:txBody>
          <a:bodyPr vert="horz" wrap="none" lIns="92446" tIns="46223" rIns="92446" bIns="46223" numCol="1" anchor="b" anchorCtr="0" compatLnSpc="1">
            <a:prstTxWarp prst="textNoShape">
              <a:avLst/>
            </a:prstTxWarp>
          </a:bodyPr>
          <a:lstStyle>
            <a:lvl1pPr algn="r">
              <a:defRPr sz="1200">
                <a:latin typeface="Times" pitchFamily="1" charset="0"/>
              </a:defRPr>
            </a:lvl1pPr>
          </a:lstStyle>
          <a:p>
            <a:fld id="{D3CFD27A-84E4-450C-83BE-46A2F8F50D3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346075" indent="-112713" algn="l" rtl="0" fontAlgn="base">
      <a:spcBef>
        <a:spcPct val="30000"/>
      </a:spcBef>
      <a:spcAft>
        <a:spcPct val="0"/>
      </a:spcAft>
      <a:buFont typeface="Wingdings" pitchFamily="1" charset="2"/>
      <a:buChar char="§"/>
      <a:defRPr sz="1200" kern="1200">
        <a:solidFill>
          <a:schemeClr val="tx1"/>
        </a:solidFill>
        <a:latin typeface="Arial" charset="0"/>
        <a:ea typeface="+mn-ea"/>
        <a:cs typeface="+mn-cs"/>
      </a:defRPr>
    </a:lvl2pPr>
    <a:lvl3pPr marL="690563" indent="-122238" algn="l" rtl="0" fontAlgn="base">
      <a:spcBef>
        <a:spcPct val="30000"/>
      </a:spcBef>
      <a:spcAft>
        <a:spcPct val="0"/>
      </a:spcAft>
      <a:buFont typeface="Wingdings" pitchFamily="1" charset="2"/>
      <a:buChar char="§"/>
      <a:defRPr sz="1200" kern="1200">
        <a:solidFill>
          <a:schemeClr val="tx1"/>
        </a:solidFill>
        <a:latin typeface="Arial" charset="0"/>
        <a:ea typeface="+mn-ea"/>
        <a:cs typeface="+mn-cs"/>
      </a:defRPr>
    </a:lvl3pPr>
    <a:lvl4pPr marL="1371600" algn="l" rtl="0" fontAlgn="base">
      <a:spcBef>
        <a:spcPct val="30000"/>
      </a:spcBef>
      <a:spcAft>
        <a:spcPct val="0"/>
      </a:spcAft>
      <a:buFont typeface="Wingdings" pitchFamily="1" charset="2"/>
      <a:buChar char="§"/>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2049C93-03F5-47A1-986D-4799DEB343F7}" type="slidenum">
              <a:rPr lang="en-US"/>
              <a:pPr/>
              <a:t>1</a:t>
            </a:fld>
            <a:endParaRPr lang="en-US"/>
          </a:p>
        </p:txBody>
      </p:sp>
      <p:sp>
        <p:nvSpPr>
          <p:cNvPr id="371714"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37171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19DD5D-8074-4F7F-BB1D-403FE7EC12EB}" type="slidenum">
              <a:rPr lang="en-US"/>
              <a:pPr/>
              <a:t>10</a:t>
            </a:fld>
            <a:endParaRPr lang="en-US"/>
          </a:p>
        </p:txBody>
      </p:sp>
      <p:sp>
        <p:nvSpPr>
          <p:cNvPr id="51712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17123" name="Rectangle 3"/>
          <p:cNvSpPr>
            <a:spLocks noGrp="1" noChangeArrowheads="1"/>
          </p:cNvSpPr>
          <p:nvPr>
            <p:ph type="body" idx="1"/>
          </p:nvPr>
        </p:nvSpPr>
        <p:spPr bwMode="auto">
          <a:xfrm>
            <a:off x="917575" y="4415790"/>
            <a:ext cx="5046663" cy="4183380"/>
          </a:xfrm>
          <a:prstGeom prst="rect">
            <a:avLst/>
          </a:prstGeom>
          <a:solidFill>
            <a:srgbClr val="FFFFFF"/>
          </a:solidFill>
          <a:ln>
            <a:miter lim="800000"/>
            <a:headEnd/>
            <a:tailEnd/>
          </a:ln>
        </p:spPr>
        <p:txBody>
          <a:bodyPr lIns="92446" tIns="46223" rIns="92446" bIns="46223"/>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681DCC-81C4-4A7E-856B-7D8E0891BE9F}" type="slidenum">
              <a:rPr lang="en-US"/>
              <a:pPr/>
              <a:t>2</a:t>
            </a:fld>
            <a:endParaRPr lang="en-US"/>
          </a:p>
        </p:txBody>
      </p:sp>
      <p:sp>
        <p:nvSpPr>
          <p:cNvPr id="49664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96643" name="Rectangle 3"/>
          <p:cNvSpPr>
            <a:spLocks noGrp="1" noChangeArrowheads="1"/>
          </p:cNvSpPr>
          <p:nvPr>
            <p:ph type="body" idx="1"/>
          </p:nvPr>
        </p:nvSpPr>
        <p:spPr bwMode="auto">
          <a:xfrm>
            <a:off x="917575" y="4415790"/>
            <a:ext cx="5046663" cy="4183380"/>
          </a:xfrm>
          <a:prstGeom prst="rect">
            <a:avLst/>
          </a:prstGeom>
          <a:solidFill>
            <a:srgbClr val="FFFFFF"/>
          </a:solidFill>
          <a:ln>
            <a:miter lim="800000"/>
            <a:headEnd/>
            <a:tailEnd/>
          </a:ln>
        </p:spPr>
        <p:txBody>
          <a:bodyPr lIns="92446" tIns="46223" rIns="92446" bIns="46223"/>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DCDCB95-C132-4A46-935F-4945DE349D09}" type="slidenum">
              <a:rPr lang="en-US"/>
              <a:pPr/>
              <a:t>3</a:t>
            </a:fld>
            <a:endParaRPr lang="en-US"/>
          </a:p>
        </p:txBody>
      </p:sp>
      <p:sp>
        <p:nvSpPr>
          <p:cNvPr id="498690"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98691" name="Rectangle 3"/>
          <p:cNvSpPr>
            <a:spLocks noGrp="1" noChangeArrowheads="1"/>
          </p:cNvSpPr>
          <p:nvPr>
            <p:ph type="body" idx="1"/>
          </p:nvPr>
        </p:nvSpPr>
        <p:spPr bwMode="auto">
          <a:xfrm>
            <a:off x="917575" y="4415790"/>
            <a:ext cx="5046663" cy="4183380"/>
          </a:xfrm>
          <a:prstGeom prst="rect">
            <a:avLst/>
          </a:prstGeom>
          <a:solidFill>
            <a:srgbClr val="FFFFFF"/>
          </a:solidFill>
          <a:ln>
            <a:miter lim="800000"/>
            <a:headEnd/>
            <a:tailEnd/>
          </a:ln>
        </p:spPr>
        <p:txBody>
          <a:bodyPr lIns="92446" tIns="46223" rIns="92446" bIns="4622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D86089C-BF33-4D5B-AC32-573CCDDC8867}" type="slidenum">
              <a:rPr lang="en-US"/>
              <a:pPr/>
              <a:t>4</a:t>
            </a:fld>
            <a:endParaRPr lang="en-US"/>
          </a:p>
        </p:txBody>
      </p:sp>
      <p:sp>
        <p:nvSpPr>
          <p:cNvPr id="50073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00739" name="Rectangle 3"/>
          <p:cNvSpPr>
            <a:spLocks noGrp="1" noChangeArrowheads="1"/>
          </p:cNvSpPr>
          <p:nvPr>
            <p:ph type="body" idx="1"/>
          </p:nvPr>
        </p:nvSpPr>
        <p:spPr bwMode="auto">
          <a:xfrm>
            <a:off x="917575" y="4415790"/>
            <a:ext cx="5046663" cy="4183380"/>
          </a:xfrm>
          <a:prstGeom prst="rect">
            <a:avLst/>
          </a:prstGeom>
          <a:solidFill>
            <a:srgbClr val="FFFFFF"/>
          </a:solidFill>
          <a:ln>
            <a:miter lim="800000"/>
            <a:headEnd/>
            <a:tailEnd/>
          </a:ln>
        </p:spPr>
        <p:txBody>
          <a:bodyPr lIns="92446" tIns="46223" rIns="92446" bIns="46223"/>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05B1853-1426-44EE-B70C-A8026E8DC9ED}" type="slidenum">
              <a:rPr lang="en-US"/>
              <a:pPr/>
              <a:t>5</a:t>
            </a:fld>
            <a:endParaRPr lang="en-US"/>
          </a:p>
        </p:txBody>
      </p:sp>
      <p:sp>
        <p:nvSpPr>
          <p:cNvPr id="50688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06883" name="Rectangle 3"/>
          <p:cNvSpPr>
            <a:spLocks noGrp="1" noChangeArrowheads="1"/>
          </p:cNvSpPr>
          <p:nvPr>
            <p:ph type="body" idx="1"/>
          </p:nvPr>
        </p:nvSpPr>
        <p:spPr bwMode="auto">
          <a:xfrm>
            <a:off x="917575" y="4415790"/>
            <a:ext cx="5046663" cy="4183380"/>
          </a:xfrm>
          <a:prstGeom prst="rect">
            <a:avLst/>
          </a:prstGeom>
          <a:solidFill>
            <a:srgbClr val="FFFFFF"/>
          </a:solidFill>
          <a:ln>
            <a:miter lim="800000"/>
            <a:headEnd/>
            <a:tailEnd/>
          </a:ln>
        </p:spPr>
        <p:txBody>
          <a:bodyPr lIns="92446" tIns="46223" rIns="92446" bIns="46223"/>
          <a:lstStyle/>
          <a:p>
            <a:r>
              <a:rPr lang="en-US" sz="900" dirty="0"/>
              <a:t>The avian nature of the brain and inner ear of Archaeopteryx  (Alonso et al. 2004) - Archaeopteryx, the earliest known flying bird from the Late Jurassic period, exhibits many shared primitive characters with more basal </a:t>
            </a:r>
            <a:r>
              <a:rPr lang="en-US" sz="900" dirty="0" err="1"/>
              <a:t>coelurosaurian</a:t>
            </a:r>
            <a:r>
              <a:rPr lang="en-US" sz="900" dirty="0"/>
              <a:t> dinosaurs (the </a:t>
            </a:r>
            <a:r>
              <a:rPr lang="en-US" sz="900" dirty="0" err="1"/>
              <a:t>clade</a:t>
            </a:r>
            <a:r>
              <a:rPr lang="en-US" sz="900" dirty="0"/>
              <a:t> including all </a:t>
            </a:r>
            <a:r>
              <a:rPr lang="en-US" sz="900" dirty="0" err="1"/>
              <a:t>theropods</a:t>
            </a:r>
            <a:r>
              <a:rPr lang="en-US" sz="900" dirty="0"/>
              <a:t> more bird-like than </a:t>
            </a:r>
            <a:r>
              <a:rPr lang="en-US" sz="900" dirty="0" err="1"/>
              <a:t>Allosaurus</a:t>
            </a:r>
            <a:r>
              <a:rPr lang="en-US" sz="900" dirty="0"/>
              <a:t>), such as teeth, a long bony tail and pinnate feathers. However, Archaeopteryx possessed asymmetrical flight feathers on its wings and tail, together with a wing feather arrangement shared with modern birds. This suggests some degree of powered flight capability but, until now, little was understood about the extent to which its brain and special senses were adapted for flight. Alonso et al. (2004) investigated this problem by computed tomography scanning and three-dimensional reconstruction of the braincase of the London specimen of Archaeopteryx. A reconstruction of the braincase and </a:t>
            </a:r>
            <a:r>
              <a:rPr lang="en-US" sz="900" dirty="0" err="1"/>
              <a:t>endocasts</a:t>
            </a:r>
            <a:r>
              <a:rPr lang="en-US" sz="900" dirty="0"/>
              <a:t> of the brain and inner ear suggest that Archaeopteryx closely resembled modern birds in the dominance of the sense of vision and in the possession of expanded auditory and spatial sensory perception in the ear. Alonso et al. (2004) concluded that Archaeopteryx had acquired the derived neurological and structural adaptations necessary for flight. An enlarged forebrain suggests that it had also developed enhanced </a:t>
            </a:r>
            <a:r>
              <a:rPr lang="en-US" sz="900" dirty="0" err="1"/>
              <a:t>somatosensory</a:t>
            </a:r>
            <a:r>
              <a:rPr lang="en-US" sz="900" dirty="0"/>
              <a:t> integration with these special senses demanded by a lifestyle involving flying ability.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0924A0-0F95-4E9B-A4A6-8FE82B028901}" type="slidenum">
              <a:rPr lang="en-US"/>
              <a:pPr/>
              <a:t>6</a:t>
            </a:fld>
            <a:endParaRPr lang="en-US"/>
          </a:p>
        </p:txBody>
      </p:sp>
      <p:sp>
        <p:nvSpPr>
          <p:cNvPr id="580610"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8061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lIns="92446" tIns="46223" rIns="92446" bIns="46223"/>
          <a:lstStyle/>
          <a:p>
            <a:r>
              <a:rPr lang="en-US"/>
              <a:t>There are innumerable intermediate &amp; transitional forms</a:t>
            </a:r>
          </a:p>
          <a:p>
            <a:r>
              <a:rPr lang="en-US"/>
              <a:t>Whales as land creatures returning to the water….</a:t>
            </a:r>
          </a:p>
          <a:p>
            <a:r>
              <a:rPr lang="en-US"/>
              <a:t>Where are the intermediate forms of whale ancestors?</a:t>
            </a:r>
          </a:p>
          <a:p>
            <a:r>
              <a:rPr lang="en-US"/>
              <a:t>Cartoon making fun of this idea.</a:t>
            </a:r>
          </a:p>
          <a:p>
            <a:r>
              <a:rPr lang="en-US"/>
              <a:t>The cartoons disappeared 10-12 years ago when this fossil was found.</a:t>
            </a:r>
          </a:p>
          <a:p>
            <a:endParaRPr lang="en-US"/>
          </a:p>
          <a:p>
            <a:r>
              <a:rPr lang="en-US" i="1"/>
              <a:t>Ambilocetic natans</a:t>
            </a:r>
            <a:r>
              <a:rPr lang="en-US"/>
              <a:t> = “Walking whale who likes to swim”</a:t>
            </a:r>
          </a:p>
          <a:p>
            <a:endParaRPr lang="en-US"/>
          </a:p>
          <a:p>
            <a:r>
              <a:rPr lang="en-US"/>
              <a:t>4-5 intermediate forms all found in last 2 decades</a:t>
            </a:r>
          </a:p>
          <a:p>
            <a:r>
              <a:rPr lang="en-US"/>
              <a:t>Indus River valley in between India &amp; Pakistan.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9C2C0F5-6EA8-4C44-8A6D-548BF791FC9E}" type="slidenum">
              <a:rPr lang="en-US"/>
              <a:pPr/>
              <a:t>7</a:t>
            </a:fld>
            <a:endParaRPr lang="en-US"/>
          </a:p>
        </p:txBody>
      </p:sp>
      <p:sp>
        <p:nvSpPr>
          <p:cNvPr id="51097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1097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57E1EC-A8B3-4DB2-A2AA-0D45B4453B02}" type="slidenum">
              <a:rPr lang="en-US"/>
              <a:pPr/>
              <a:t>8</a:t>
            </a:fld>
            <a:endParaRPr lang="en-US"/>
          </a:p>
        </p:txBody>
      </p:sp>
      <p:sp>
        <p:nvSpPr>
          <p:cNvPr id="58265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8265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D7EF50B-358B-469E-8CD3-C47C2734663C}" type="slidenum">
              <a:rPr lang="en-US"/>
              <a:pPr/>
              <a:t>9</a:t>
            </a:fld>
            <a:endParaRPr lang="en-US"/>
          </a:p>
        </p:txBody>
      </p:sp>
      <p:sp>
        <p:nvSpPr>
          <p:cNvPr id="584706"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84707" name="Rectangle 3"/>
          <p:cNvSpPr>
            <a:spLocks noGrp="1" noChangeArrowheads="1"/>
          </p:cNvSpPr>
          <p:nvPr>
            <p:ph type="body" idx="1"/>
          </p:nvPr>
        </p:nvSpPr>
        <p:spPr bwMode="auto">
          <a:xfrm>
            <a:off x="917575" y="4415790"/>
            <a:ext cx="5046663" cy="4183380"/>
          </a:xfrm>
          <a:prstGeom prst="rect">
            <a:avLst/>
          </a:prstGeom>
          <a:solidFill>
            <a:srgbClr val="FFFFFF"/>
          </a:solidFill>
          <a:ln>
            <a:miter lim="800000"/>
            <a:headEnd/>
            <a:tailEnd/>
          </a:ln>
        </p:spPr>
        <p:txBody>
          <a:bodyPr lIns="92446" tIns="46223" rIns="92446" bIns="4622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1" charset="2"/>
              <a:buNone/>
              <a:defRPr/>
            </a:lvl1pPr>
          </a:lstStyle>
          <a:p>
            <a:r>
              <a:rPr lang="en-US"/>
              <a:t>Click to edit Master subtitle style</a:t>
            </a:r>
          </a:p>
        </p:txBody>
      </p:sp>
      <p:sp>
        <p:nvSpPr>
          <p:cNvPr id="4165" name="Rectangle 69"/>
          <p:cNvSpPr>
            <a:spLocks noGrp="1" noChangeArrowheads="1"/>
          </p:cNvSpPr>
          <p:nvPr>
            <p:ph type="dt" sz="quarter" idx="2"/>
          </p:nvPr>
        </p:nvSpPr>
        <p:spPr bwMode="auto">
          <a:xfrm>
            <a:off x="6934200" y="6264275"/>
            <a:ext cx="1524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vl1pPr>
          </a:lstStyle>
          <a:p>
            <a:r>
              <a:rPr lang="en-US"/>
              <a:t>2006-2007</a:t>
            </a:r>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4169"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endParaRPr lang="en-US">
              <a:latin typeface="Times" pitchFamily="1" charset="0"/>
            </a:endParaRPr>
          </a:p>
        </p:txBody>
      </p:sp>
      <p:sp>
        <p:nvSpPr>
          <p:cNvPr id="4170"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174" name="Group 78"/>
          <p:cNvGrpSpPr>
            <a:grpSpLocks/>
          </p:cNvGrpSpPr>
          <p:nvPr/>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endParaRPr lang="en-US"/>
            </a:p>
          </p:txBody>
        </p:sp>
      </p:grpSp>
      <p:grpSp>
        <p:nvGrpSpPr>
          <p:cNvPr id="4175" name="Group 79"/>
          <p:cNvGrpSpPr>
            <a:grpSpLocks/>
          </p:cNvGrpSpPr>
          <p:nvPr/>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endParaRPr lang="en-US"/>
            </a:p>
          </p:txBody>
        </p:sp>
      </p:grpSp>
      <p:sp>
        <p:nvSpPr>
          <p:cNvPr id="4179" name="Text Box 83"/>
          <p:cNvSpPr txBox="1">
            <a:spLocks noChangeArrowheads="1"/>
          </p:cNvSpPr>
          <p:nvPr/>
        </p:nvSpPr>
        <p:spPr bwMode="auto">
          <a:xfrm>
            <a:off x="228600" y="6384925"/>
            <a:ext cx="1905000"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pitchFamily="1"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232D2E-A7C9-466C-9D6B-D09503647609}" type="slidenum">
              <a:rPr lang="en-US"/>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996EC8A-E827-4DC0-AE92-7B44144453F1}" type="slidenum">
              <a:rPr lang="en-US"/>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4ED8C93-1308-4D67-B10E-81EDBB238F5C}" type="slidenum">
              <a:rPr lang="en-US"/>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E39030D-34F3-4070-93E5-4D5EF3A1915B}" type="slidenum">
              <a:rPr lang="en-US"/>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70EBF64-EF93-4559-8CE4-78A35E348DB8}" type="slidenum">
              <a:rPr lang="en-US"/>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5C6BD3C-1711-48F9-9B35-F5D039B3ED1E}" type="slidenum">
              <a:rPr lang="en-US"/>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A3F4C66-22BE-45B3-B49E-2D4A4FABED5F}" type="slidenum">
              <a:rPr lang="en-US"/>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E96A40D-1D3D-4DB1-8499-59D90C970740}" type="slidenum">
              <a:rPr lang="en-US"/>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D1B33E4-1C92-4E2C-933C-3F60B288967C}" type="slidenum">
              <a:rPr lang="en-US"/>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E3271F1-F404-4812-9834-07AAE93B7ACC}" type="slidenum">
              <a:rPr lang="en-US"/>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ABF77FAA-59BD-49B1-9599-254FB35B3E16}"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endParaRPr lang="en-US">
              <a:latin typeface="Times" pitchFamily="1"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153" name="Text Box 81"/>
          <p:cNvSpPr txBox="1">
            <a:spLocks noChangeArrowheads="1"/>
          </p:cNvSpPr>
          <p:nvPr/>
        </p:nvSpPr>
        <p:spPr bwMode="auto">
          <a:xfrm>
            <a:off x="228600" y="6384925"/>
            <a:ext cx="1828800"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pitchFamily="1"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120000"/>
        <a:buFont typeface="Wingdings" pitchFamily="1"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1"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1"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1" charset="2"/>
        <a:buChar char="w"/>
        <a:defRPr sz="2000" b="1">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5.wav"/><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audio" Target="../media/audio2.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audio" Target="../media/audio6.wav"/><Relationship Id="rId7"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audio" Target="../media/audio1.wav"/><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audio" Target="../media/audio7.wav"/><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5" name="Picture 7"/>
          <p:cNvPicPr>
            <a:picLocks noChangeArrowheads="1"/>
          </p:cNvPicPr>
          <p:nvPr/>
        </p:nvPicPr>
        <p:blipFill>
          <a:blip r:embed="rId3" cstate="print"/>
          <a:srcRect l="11061"/>
          <a:stretch>
            <a:fillRect/>
          </a:stretch>
        </p:blipFill>
        <p:spPr bwMode="auto">
          <a:xfrm>
            <a:off x="0" y="311150"/>
            <a:ext cx="5827713" cy="1603375"/>
          </a:xfrm>
          <a:prstGeom prst="rect">
            <a:avLst/>
          </a:prstGeom>
          <a:noFill/>
          <a:ln w="9525">
            <a:noFill/>
            <a:miter lim="800000"/>
            <a:headEnd/>
            <a:tailEnd/>
          </a:ln>
          <a:effectLst>
            <a:outerShdw dist="35921" dir="2700000" algn="ctr" rotWithShape="0">
              <a:srgbClr val="808080"/>
            </a:outerShdw>
          </a:effectLst>
        </p:spPr>
      </p:pic>
      <p:sp>
        <p:nvSpPr>
          <p:cNvPr id="370699" name="Rectangle 11"/>
          <p:cNvSpPr>
            <a:spLocks noChangeArrowheads="1"/>
          </p:cNvSpPr>
          <p:nvPr/>
        </p:nvSpPr>
        <p:spPr bwMode="auto">
          <a:xfrm>
            <a:off x="1373188" y="2274838"/>
            <a:ext cx="6397625" cy="2308324"/>
          </a:xfrm>
          <a:prstGeom prst="rect">
            <a:avLst/>
          </a:prstGeom>
          <a:noFill/>
          <a:ln w="9525">
            <a:noFill/>
            <a:miter lim="800000"/>
            <a:headEnd/>
            <a:tailEnd/>
          </a:ln>
          <a:effectLst/>
        </p:spPr>
        <p:txBody>
          <a:bodyPr anchor="ctr">
            <a:spAutoFit/>
          </a:bodyPr>
          <a:lstStyle/>
          <a:p>
            <a:r>
              <a:rPr lang="en-US" sz="3600" b="1" dirty="0">
                <a:solidFill>
                  <a:schemeClr val="tx2"/>
                </a:solidFill>
                <a:ea typeface="Geneva" pitchFamily="1" charset="-128"/>
              </a:rPr>
              <a:t>Evidence for Evolution</a:t>
            </a:r>
            <a:br>
              <a:rPr lang="en-US" sz="3600" b="1" dirty="0">
                <a:solidFill>
                  <a:schemeClr val="tx2"/>
                </a:solidFill>
                <a:ea typeface="Geneva" pitchFamily="1" charset="-128"/>
              </a:rPr>
            </a:br>
            <a:r>
              <a:rPr lang="en-US" sz="3600" b="1" dirty="0">
                <a:solidFill>
                  <a:schemeClr val="tx2"/>
                </a:solidFill>
                <a:ea typeface="Geneva" pitchFamily="1" charset="-128"/>
              </a:rPr>
              <a:t>by </a:t>
            </a:r>
            <a:br>
              <a:rPr lang="en-US" sz="3600" b="1" dirty="0">
                <a:solidFill>
                  <a:schemeClr val="tx2"/>
                </a:solidFill>
                <a:ea typeface="Geneva" pitchFamily="1" charset="-128"/>
              </a:rPr>
            </a:br>
            <a:r>
              <a:rPr lang="en-US" sz="3600" b="1" dirty="0">
                <a:solidFill>
                  <a:schemeClr val="tx2"/>
                </a:solidFill>
                <a:ea typeface="Geneva" pitchFamily="1" charset="-128"/>
              </a:rPr>
              <a:t>Natural </a:t>
            </a:r>
            <a:r>
              <a:rPr lang="en-US" sz="3600" b="1" dirty="0" smtClean="0">
                <a:solidFill>
                  <a:schemeClr val="tx2"/>
                </a:solidFill>
                <a:ea typeface="Geneva" pitchFamily="1" charset="-128"/>
              </a:rPr>
              <a:t>Selection</a:t>
            </a:r>
          </a:p>
          <a:p>
            <a:r>
              <a:rPr lang="en-US" sz="3600" b="1" dirty="0" smtClean="0">
                <a:solidFill>
                  <a:schemeClr val="tx2"/>
                </a:solidFill>
                <a:ea typeface="Geneva" pitchFamily="1" charset="-128"/>
              </a:rPr>
              <a:t>Chapter 15</a:t>
            </a:r>
            <a:endParaRPr lang="en-US" sz="3600" b="1" dirty="0">
              <a:solidFill>
                <a:schemeClr val="tx2"/>
              </a:solidFill>
              <a:ea typeface="Geneva" pitchFamily="1" charset="-128"/>
            </a:endParaRPr>
          </a:p>
        </p:txBody>
      </p:sp>
      <p:pic>
        <p:nvPicPr>
          <p:cNvPr id="370701" name="Picture 13"/>
          <p:cNvPicPr>
            <a:picLocks noChangeAspect="1" noChangeArrowheads="1"/>
          </p:cNvPicPr>
          <p:nvPr/>
        </p:nvPicPr>
        <p:blipFill>
          <a:blip r:embed="rId4" cstate="print"/>
          <a:srcRect l="360" t="481"/>
          <a:stretch>
            <a:fillRect/>
          </a:stretch>
        </p:blipFill>
        <p:spPr bwMode="auto">
          <a:xfrm>
            <a:off x="5730875" y="4302125"/>
            <a:ext cx="3413125" cy="2555875"/>
          </a:xfrm>
          <a:prstGeom prst="rect">
            <a:avLst/>
          </a:prstGeom>
          <a:noFill/>
          <a:ln w="9525">
            <a:noFill/>
            <a:miter lim="800000"/>
            <a:headEnd/>
            <a:tailEnd/>
          </a:ln>
          <a:effectLst/>
        </p:spPr>
      </p:pic>
      <p:sp>
        <p:nvSpPr>
          <p:cNvPr id="370702" name="AutoShape 14"/>
          <p:cNvSpPr>
            <a:spLocks noChangeArrowheads="1"/>
          </p:cNvSpPr>
          <p:nvPr/>
        </p:nvSpPr>
        <p:spPr bwMode="auto">
          <a:xfrm>
            <a:off x="1287463" y="4608513"/>
            <a:ext cx="3787775" cy="1858962"/>
          </a:xfrm>
          <a:prstGeom prst="wedgeEllipseCallout">
            <a:avLst>
              <a:gd name="adj1" fmla="val 88472"/>
              <a:gd name="adj2" fmla="val 8412"/>
            </a:avLst>
          </a:prstGeom>
          <a:solidFill>
            <a:srgbClr val="FFEA18"/>
          </a:solidFill>
          <a:ln w="38100">
            <a:solidFill>
              <a:srgbClr val="CC0000"/>
            </a:solidFill>
            <a:miter lim="800000"/>
            <a:headEnd/>
            <a:tailEnd/>
          </a:ln>
          <a:effectLst/>
        </p:spPr>
        <p:txBody>
          <a:bodyPr lIns="0" tIns="9144" rIns="0" bIns="9144" anchor="ctr"/>
          <a:lstStyle/>
          <a:p>
            <a:r>
              <a:rPr lang="en-US" sz="2600" b="1" i="1">
                <a:solidFill>
                  <a:srgbClr val="0F116A"/>
                </a:solidFill>
                <a:latin typeface="Comic Sans MS" pitchFamily="1" charset="0"/>
              </a:rPr>
              <a:t>Hunting for evolution clues… Elementary, my dear, Darwin!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70702"/>
                                        </p:tgtEl>
                                        <p:attrNameLst>
                                          <p:attrName>style.visibility</p:attrName>
                                        </p:attrNameLst>
                                      </p:cBhvr>
                                      <p:to>
                                        <p:strVal val="visible"/>
                                      </p:to>
                                    </p:set>
                                    <p:animEffect transition="in" filter="wipe(right)">
                                      <p:cBhvr>
                                        <p:cTn id="7" dur="500"/>
                                        <p:tgtEl>
                                          <p:spTgt spid="370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type="title"/>
          </p:nvPr>
        </p:nvSpPr>
        <p:spPr/>
        <p:txBody>
          <a:bodyPr/>
          <a:lstStyle/>
          <a:p>
            <a:r>
              <a:rPr lang="en-US"/>
              <a:t>Homologous structures</a:t>
            </a:r>
          </a:p>
        </p:txBody>
      </p:sp>
      <p:sp>
        <p:nvSpPr>
          <p:cNvPr id="516100" name="Rectangle 4" descr="Rectangle: Click to edit Master text styles&#10;Second level&#10;Third level&#10;Fourth level&#10;Fifth level"/>
          <p:cNvSpPr>
            <a:spLocks noGrp="1" noChangeArrowheads="1"/>
          </p:cNvSpPr>
          <p:nvPr>
            <p:ph idx="1"/>
          </p:nvPr>
        </p:nvSpPr>
        <p:spPr>
          <a:xfrm>
            <a:off x="750888" y="1371600"/>
            <a:ext cx="8305800" cy="5378450"/>
          </a:xfrm>
        </p:spPr>
        <p:txBody>
          <a:bodyPr/>
          <a:lstStyle/>
          <a:p>
            <a:r>
              <a:rPr lang="en-US" u="sng">
                <a:solidFill>
                  <a:srgbClr val="CC0000"/>
                </a:solidFill>
              </a:rPr>
              <a:t>Structures that come from the same origin</a:t>
            </a:r>
            <a:endParaRPr lang="en-US"/>
          </a:p>
          <a:p>
            <a:pPr lvl="2"/>
            <a:r>
              <a:rPr lang="en-US"/>
              <a:t>homo- = same</a:t>
            </a:r>
          </a:p>
          <a:p>
            <a:pPr lvl="2"/>
            <a:r>
              <a:rPr lang="en-US"/>
              <a:t>-logous = information</a:t>
            </a:r>
          </a:p>
          <a:p>
            <a:r>
              <a:rPr lang="en-US"/>
              <a:t>Forelimbs of human, cats, whales, &amp; bats </a:t>
            </a:r>
          </a:p>
          <a:p>
            <a:pPr lvl="1"/>
            <a:r>
              <a:rPr lang="en-US" u="sng">
                <a:solidFill>
                  <a:srgbClr val="CC0000"/>
                </a:solidFill>
              </a:rPr>
              <a:t>same structure</a:t>
            </a:r>
          </a:p>
          <a:p>
            <a:pPr lvl="2"/>
            <a:r>
              <a:rPr lang="en-US"/>
              <a:t>on the inside</a:t>
            </a:r>
            <a:endParaRPr lang="en-US" u="sng">
              <a:solidFill>
                <a:srgbClr val="CC0000"/>
              </a:solidFill>
            </a:endParaRPr>
          </a:p>
          <a:p>
            <a:pPr lvl="1"/>
            <a:r>
              <a:rPr lang="en-US" u="sng">
                <a:solidFill>
                  <a:srgbClr val="CC0000"/>
                </a:solidFill>
              </a:rPr>
              <a:t>same development in embryo </a:t>
            </a:r>
          </a:p>
          <a:p>
            <a:pPr lvl="1"/>
            <a:r>
              <a:rPr lang="en-US" u="sng">
                <a:solidFill>
                  <a:srgbClr val="CC0000"/>
                </a:solidFill>
              </a:rPr>
              <a:t>different functions</a:t>
            </a:r>
          </a:p>
          <a:p>
            <a:pPr lvl="2"/>
            <a:r>
              <a:rPr lang="en-US"/>
              <a:t>on the outside</a:t>
            </a:r>
            <a:endParaRPr lang="en-US" u="sng">
              <a:solidFill>
                <a:srgbClr val="CC0000"/>
              </a:solidFill>
            </a:endParaRPr>
          </a:p>
          <a:p>
            <a:pPr lvl="1"/>
            <a:r>
              <a:rPr lang="en-US" u="sng">
                <a:solidFill>
                  <a:srgbClr val="CC0000"/>
                </a:solidFill>
              </a:rPr>
              <a:t>evidence of common ancestor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6100">
                                            <p:txEl>
                                              <p:pRg st="0" end="0"/>
                                            </p:txEl>
                                          </p:spTgt>
                                        </p:tgtEl>
                                        <p:attrNameLst>
                                          <p:attrName>style.visibility</p:attrName>
                                        </p:attrNameLst>
                                      </p:cBhvr>
                                      <p:to>
                                        <p:strVal val="visible"/>
                                      </p:to>
                                    </p:set>
                                    <p:anim calcmode="lin" valueType="num">
                                      <p:cBhvr additive="base">
                                        <p:cTn id="7" dur="500" fill="hold"/>
                                        <p:tgtEl>
                                          <p:spTgt spid="51610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61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6100">
                                            <p:txEl>
                                              <p:pRg st="1" end="1"/>
                                            </p:txEl>
                                          </p:spTgt>
                                        </p:tgtEl>
                                        <p:attrNameLst>
                                          <p:attrName>style.visibility</p:attrName>
                                        </p:attrNameLst>
                                      </p:cBhvr>
                                      <p:to>
                                        <p:strVal val="visible"/>
                                      </p:to>
                                    </p:set>
                                    <p:anim calcmode="lin" valueType="num">
                                      <p:cBhvr additive="base">
                                        <p:cTn id="13" dur="500" fill="hold"/>
                                        <p:tgtEl>
                                          <p:spTgt spid="51610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61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6100">
                                            <p:txEl>
                                              <p:pRg st="2" end="2"/>
                                            </p:txEl>
                                          </p:spTgt>
                                        </p:tgtEl>
                                        <p:attrNameLst>
                                          <p:attrName>style.visibility</p:attrName>
                                        </p:attrNameLst>
                                      </p:cBhvr>
                                      <p:to>
                                        <p:strVal val="visible"/>
                                      </p:to>
                                    </p:set>
                                    <p:anim calcmode="lin" valueType="num">
                                      <p:cBhvr additive="base">
                                        <p:cTn id="19" dur="500" fill="hold"/>
                                        <p:tgtEl>
                                          <p:spTgt spid="51610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61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6100">
                                            <p:txEl>
                                              <p:pRg st="3" end="3"/>
                                            </p:txEl>
                                          </p:spTgt>
                                        </p:tgtEl>
                                        <p:attrNameLst>
                                          <p:attrName>style.visibility</p:attrName>
                                        </p:attrNameLst>
                                      </p:cBhvr>
                                      <p:to>
                                        <p:strVal val="visible"/>
                                      </p:to>
                                    </p:set>
                                    <p:anim calcmode="lin" valueType="num">
                                      <p:cBhvr additive="base">
                                        <p:cTn id="25" dur="500" fill="hold"/>
                                        <p:tgtEl>
                                          <p:spTgt spid="51610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610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16100">
                                            <p:txEl>
                                              <p:pRg st="4" end="4"/>
                                            </p:txEl>
                                          </p:spTgt>
                                        </p:tgtEl>
                                        <p:attrNameLst>
                                          <p:attrName>style.visibility</p:attrName>
                                        </p:attrNameLst>
                                      </p:cBhvr>
                                      <p:to>
                                        <p:strVal val="visible"/>
                                      </p:to>
                                    </p:set>
                                    <p:anim calcmode="lin" valueType="num">
                                      <p:cBhvr additive="base">
                                        <p:cTn id="31" dur="500" fill="hold"/>
                                        <p:tgtEl>
                                          <p:spTgt spid="51610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610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16100">
                                            <p:txEl>
                                              <p:pRg st="5" end="5"/>
                                            </p:txEl>
                                          </p:spTgt>
                                        </p:tgtEl>
                                        <p:attrNameLst>
                                          <p:attrName>style.visibility</p:attrName>
                                        </p:attrNameLst>
                                      </p:cBhvr>
                                      <p:to>
                                        <p:strVal val="visible"/>
                                      </p:to>
                                    </p:set>
                                    <p:anim calcmode="lin" valueType="num">
                                      <p:cBhvr additive="base">
                                        <p:cTn id="37" dur="500" fill="hold"/>
                                        <p:tgtEl>
                                          <p:spTgt spid="51610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610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16100">
                                            <p:txEl>
                                              <p:pRg st="6" end="6"/>
                                            </p:txEl>
                                          </p:spTgt>
                                        </p:tgtEl>
                                        <p:attrNameLst>
                                          <p:attrName>style.visibility</p:attrName>
                                        </p:attrNameLst>
                                      </p:cBhvr>
                                      <p:to>
                                        <p:strVal val="visible"/>
                                      </p:to>
                                    </p:set>
                                    <p:anim calcmode="lin" valueType="num">
                                      <p:cBhvr additive="base">
                                        <p:cTn id="43" dur="500" fill="hold"/>
                                        <p:tgtEl>
                                          <p:spTgt spid="516100">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1610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16100">
                                            <p:txEl>
                                              <p:pRg st="7" end="7"/>
                                            </p:txEl>
                                          </p:spTgt>
                                        </p:tgtEl>
                                        <p:attrNameLst>
                                          <p:attrName>style.visibility</p:attrName>
                                        </p:attrNameLst>
                                      </p:cBhvr>
                                      <p:to>
                                        <p:strVal val="visible"/>
                                      </p:to>
                                    </p:set>
                                    <p:anim calcmode="lin" valueType="num">
                                      <p:cBhvr additive="base">
                                        <p:cTn id="49" dur="500" fill="hold"/>
                                        <p:tgtEl>
                                          <p:spTgt spid="516100">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1610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16100">
                                            <p:txEl>
                                              <p:pRg st="8" end="8"/>
                                            </p:txEl>
                                          </p:spTgt>
                                        </p:tgtEl>
                                        <p:attrNameLst>
                                          <p:attrName>style.visibility</p:attrName>
                                        </p:attrNameLst>
                                      </p:cBhvr>
                                      <p:to>
                                        <p:strVal val="visible"/>
                                      </p:to>
                                    </p:set>
                                    <p:anim calcmode="lin" valueType="num">
                                      <p:cBhvr additive="base">
                                        <p:cTn id="55" dur="500" fill="hold"/>
                                        <p:tgtEl>
                                          <p:spTgt spid="516100">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1610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16100">
                                            <p:txEl>
                                              <p:pRg st="9" end="9"/>
                                            </p:txEl>
                                          </p:spTgt>
                                        </p:tgtEl>
                                        <p:attrNameLst>
                                          <p:attrName>style.visibility</p:attrName>
                                        </p:attrNameLst>
                                      </p:cBhvr>
                                      <p:to>
                                        <p:strVal val="visible"/>
                                      </p:to>
                                    </p:set>
                                    <p:anim calcmode="lin" valueType="num">
                                      <p:cBhvr additive="base">
                                        <p:cTn id="61" dur="500" fill="hold"/>
                                        <p:tgtEl>
                                          <p:spTgt spid="516100">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1610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p:cNvPicPr>
            <a:picLocks noChangeAspect="1" noChangeArrowheads="1"/>
          </p:cNvPicPr>
          <p:nvPr/>
        </p:nvPicPr>
        <p:blipFill>
          <a:blip r:embed="rId4" cstate="print"/>
          <a:srcRect b="4694"/>
          <a:stretch>
            <a:fillRect/>
          </a:stretch>
        </p:blipFill>
        <p:spPr bwMode="auto">
          <a:xfrm>
            <a:off x="5189538" y="2836863"/>
            <a:ext cx="3954462" cy="3636962"/>
          </a:xfrm>
          <a:prstGeom prst="rect">
            <a:avLst/>
          </a:prstGeom>
          <a:noFill/>
          <a:ln w="9525">
            <a:noFill/>
            <a:miter lim="800000"/>
            <a:headEnd/>
            <a:tailEnd/>
          </a:ln>
          <a:effectLst/>
        </p:spPr>
      </p:pic>
      <p:sp>
        <p:nvSpPr>
          <p:cNvPr id="495619" name="Rectangle 3"/>
          <p:cNvSpPr>
            <a:spLocks noGrp="1" noChangeArrowheads="1"/>
          </p:cNvSpPr>
          <p:nvPr>
            <p:ph type="title"/>
          </p:nvPr>
        </p:nvSpPr>
        <p:spPr/>
        <p:txBody>
          <a:bodyPr/>
          <a:lstStyle/>
          <a:p>
            <a:r>
              <a:rPr lang="en-US"/>
              <a:t>Evidence supporting evolution</a:t>
            </a:r>
          </a:p>
        </p:txBody>
      </p:sp>
      <p:sp>
        <p:nvSpPr>
          <p:cNvPr id="495620" name="Rectangle 4" descr="Rectangle: Click to edit Master text styles&#10;Second level&#10;Third level&#10;Fourth level&#10;Fifth level"/>
          <p:cNvSpPr>
            <a:spLocks noGrp="1" noChangeArrowheads="1"/>
          </p:cNvSpPr>
          <p:nvPr>
            <p:ph idx="1"/>
          </p:nvPr>
        </p:nvSpPr>
        <p:spPr>
          <a:xfrm>
            <a:off x="609600" y="1308100"/>
            <a:ext cx="6437313" cy="5549900"/>
          </a:xfrm>
        </p:spPr>
        <p:txBody>
          <a:bodyPr/>
          <a:lstStyle/>
          <a:p>
            <a:r>
              <a:rPr lang="en-US" u="sng" dirty="0">
                <a:solidFill>
                  <a:srgbClr val="CC0000"/>
                </a:solidFill>
              </a:rPr>
              <a:t>Fossil record</a:t>
            </a:r>
            <a:endParaRPr lang="en-US" dirty="0"/>
          </a:p>
          <a:p>
            <a:pPr lvl="1"/>
            <a:r>
              <a:rPr lang="en-US" sz="2600" dirty="0"/>
              <a:t>shows change over time</a:t>
            </a:r>
          </a:p>
          <a:p>
            <a:r>
              <a:rPr lang="en-US" sz="2800" u="sng" dirty="0">
                <a:solidFill>
                  <a:srgbClr val="CC0000"/>
                </a:solidFill>
              </a:rPr>
              <a:t>Anatomical record</a:t>
            </a:r>
            <a:endParaRPr lang="en-US" sz="2800" dirty="0"/>
          </a:p>
          <a:p>
            <a:pPr lvl="1"/>
            <a:r>
              <a:rPr lang="en-US" sz="2600" dirty="0"/>
              <a:t>comparing body structures</a:t>
            </a:r>
          </a:p>
          <a:p>
            <a:pPr lvl="2"/>
            <a:r>
              <a:rPr lang="en-US" sz="2200" dirty="0"/>
              <a:t>homology &amp; vestigial structures</a:t>
            </a:r>
          </a:p>
          <a:p>
            <a:pPr lvl="2"/>
            <a:r>
              <a:rPr lang="en-US" sz="2200" dirty="0"/>
              <a:t>embryology &amp; development</a:t>
            </a:r>
          </a:p>
          <a:p>
            <a:r>
              <a:rPr lang="en-US" sz="2800" u="sng" dirty="0" smtClean="0">
                <a:solidFill>
                  <a:srgbClr val="CC0000"/>
                </a:solidFill>
              </a:rPr>
              <a:t>Geographical Distribution</a:t>
            </a:r>
            <a:endParaRPr lang="en-US" sz="2800" dirty="0"/>
          </a:p>
          <a:p>
            <a:pPr lvl="1"/>
            <a:r>
              <a:rPr lang="en-US" sz="2000" dirty="0" smtClean="0"/>
              <a:t>Organisms that live in similar </a:t>
            </a:r>
          </a:p>
          <a:p>
            <a:pPr lvl="1">
              <a:buNone/>
            </a:pPr>
            <a:r>
              <a:rPr lang="en-US" sz="2000" dirty="0" smtClean="0"/>
              <a:t>environments have similar features</a:t>
            </a:r>
            <a:endParaRPr lang="en-US" sz="2000" dirty="0"/>
          </a:p>
          <a:p>
            <a:r>
              <a:rPr lang="en-US" sz="2800" u="sng" dirty="0">
                <a:solidFill>
                  <a:srgbClr val="CC0000"/>
                </a:solidFill>
              </a:rPr>
              <a:t>Artificial selection</a:t>
            </a:r>
            <a:endParaRPr lang="en-US" sz="2800" dirty="0"/>
          </a:p>
          <a:p>
            <a:pPr lvl="1"/>
            <a:r>
              <a:rPr lang="en-US" sz="2600" dirty="0"/>
              <a:t>human caused evolution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5620">
                                            <p:txEl>
                                              <p:pRg st="0" end="0"/>
                                            </p:txEl>
                                          </p:spTgt>
                                        </p:tgtEl>
                                        <p:attrNameLst>
                                          <p:attrName>style.visibility</p:attrName>
                                        </p:attrNameLst>
                                      </p:cBhvr>
                                      <p:to>
                                        <p:strVal val="visible"/>
                                      </p:to>
                                    </p:set>
                                    <p:anim calcmode="lin" valueType="num">
                                      <p:cBhvr additive="base">
                                        <p:cTn id="7" dur="500" fill="hold"/>
                                        <p:tgtEl>
                                          <p:spTgt spid="4956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56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5620">
                                            <p:txEl>
                                              <p:pRg st="1" end="1"/>
                                            </p:txEl>
                                          </p:spTgt>
                                        </p:tgtEl>
                                        <p:attrNameLst>
                                          <p:attrName>style.visibility</p:attrName>
                                        </p:attrNameLst>
                                      </p:cBhvr>
                                      <p:to>
                                        <p:strVal val="visible"/>
                                      </p:to>
                                    </p:set>
                                    <p:anim calcmode="lin" valueType="num">
                                      <p:cBhvr additive="base">
                                        <p:cTn id="13" dur="500" fill="hold"/>
                                        <p:tgtEl>
                                          <p:spTgt spid="4956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56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5620">
                                            <p:txEl>
                                              <p:pRg st="2" end="2"/>
                                            </p:txEl>
                                          </p:spTgt>
                                        </p:tgtEl>
                                        <p:attrNameLst>
                                          <p:attrName>style.visibility</p:attrName>
                                        </p:attrNameLst>
                                      </p:cBhvr>
                                      <p:to>
                                        <p:strVal val="visible"/>
                                      </p:to>
                                    </p:set>
                                    <p:anim calcmode="lin" valueType="num">
                                      <p:cBhvr additive="base">
                                        <p:cTn id="19" dur="500" fill="hold"/>
                                        <p:tgtEl>
                                          <p:spTgt spid="4956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56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5620">
                                            <p:txEl>
                                              <p:pRg st="3" end="3"/>
                                            </p:txEl>
                                          </p:spTgt>
                                        </p:tgtEl>
                                        <p:attrNameLst>
                                          <p:attrName>style.visibility</p:attrName>
                                        </p:attrNameLst>
                                      </p:cBhvr>
                                      <p:to>
                                        <p:strVal val="visible"/>
                                      </p:to>
                                    </p:set>
                                    <p:anim calcmode="lin" valueType="num">
                                      <p:cBhvr additive="base">
                                        <p:cTn id="25" dur="500" fill="hold"/>
                                        <p:tgtEl>
                                          <p:spTgt spid="4956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56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5620">
                                            <p:txEl>
                                              <p:pRg st="4" end="4"/>
                                            </p:txEl>
                                          </p:spTgt>
                                        </p:tgtEl>
                                        <p:attrNameLst>
                                          <p:attrName>style.visibility</p:attrName>
                                        </p:attrNameLst>
                                      </p:cBhvr>
                                      <p:to>
                                        <p:strVal val="visible"/>
                                      </p:to>
                                    </p:set>
                                    <p:anim calcmode="lin" valueType="num">
                                      <p:cBhvr additive="base">
                                        <p:cTn id="31" dur="500" fill="hold"/>
                                        <p:tgtEl>
                                          <p:spTgt spid="49562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562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5620">
                                            <p:txEl>
                                              <p:pRg st="5" end="5"/>
                                            </p:txEl>
                                          </p:spTgt>
                                        </p:tgtEl>
                                        <p:attrNameLst>
                                          <p:attrName>style.visibility</p:attrName>
                                        </p:attrNameLst>
                                      </p:cBhvr>
                                      <p:to>
                                        <p:strVal val="visible"/>
                                      </p:to>
                                    </p:set>
                                    <p:anim calcmode="lin" valueType="num">
                                      <p:cBhvr additive="base">
                                        <p:cTn id="37" dur="500" fill="hold"/>
                                        <p:tgtEl>
                                          <p:spTgt spid="49562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562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5620">
                                            <p:txEl>
                                              <p:pRg st="6" end="6"/>
                                            </p:txEl>
                                          </p:spTgt>
                                        </p:tgtEl>
                                        <p:attrNameLst>
                                          <p:attrName>style.visibility</p:attrName>
                                        </p:attrNameLst>
                                      </p:cBhvr>
                                      <p:to>
                                        <p:strVal val="visible"/>
                                      </p:to>
                                    </p:set>
                                    <p:anim calcmode="lin" valueType="num">
                                      <p:cBhvr additive="base">
                                        <p:cTn id="43" dur="500" fill="hold"/>
                                        <p:tgtEl>
                                          <p:spTgt spid="49562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562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5620">
                                            <p:txEl>
                                              <p:pRg st="7" end="7"/>
                                            </p:txEl>
                                          </p:spTgt>
                                        </p:tgtEl>
                                        <p:attrNameLst>
                                          <p:attrName>style.visibility</p:attrName>
                                        </p:attrNameLst>
                                      </p:cBhvr>
                                      <p:to>
                                        <p:strVal val="visible"/>
                                      </p:to>
                                    </p:set>
                                    <p:anim calcmode="lin" valueType="num">
                                      <p:cBhvr additive="base">
                                        <p:cTn id="49" dur="500" fill="hold"/>
                                        <p:tgtEl>
                                          <p:spTgt spid="49562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562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5620">
                                            <p:txEl>
                                              <p:pRg st="8" end="8"/>
                                            </p:txEl>
                                          </p:spTgt>
                                        </p:tgtEl>
                                        <p:attrNameLst>
                                          <p:attrName>style.visibility</p:attrName>
                                        </p:attrNameLst>
                                      </p:cBhvr>
                                      <p:to>
                                        <p:strVal val="visible"/>
                                      </p:to>
                                    </p:set>
                                    <p:anim calcmode="lin" valueType="num">
                                      <p:cBhvr additive="base">
                                        <p:cTn id="55" dur="500" fill="hold"/>
                                        <p:tgtEl>
                                          <p:spTgt spid="49562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9562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5620">
                                            <p:txEl>
                                              <p:pRg st="9" end="9"/>
                                            </p:txEl>
                                          </p:spTgt>
                                        </p:tgtEl>
                                        <p:attrNameLst>
                                          <p:attrName>style.visibility</p:attrName>
                                        </p:attrNameLst>
                                      </p:cBhvr>
                                      <p:to>
                                        <p:strVal val="visible"/>
                                      </p:to>
                                    </p:set>
                                    <p:anim calcmode="lin" valueType="num">
                                      <p:cBhvr additive="base">
                                        <p:cTn id="61" dur="500" fill="hold"/>
                                        <p:tgtEl>
                                          <p:spTgt spid="495620">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9562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95620">
                                            <p:txEl>
                                              <p:pRg st="10" end="10"/>
                                            </p:txEl>
                                          </p:spTgt>
                                        </p:tgtEl>
                                        <p:attrNameLst>
                                          <p:attrName>style.visibility</p:attrName>
                                        </p:attrNameLst>
                                      </p:cBhvr>
                                      <p:to>
                                        <p:strVal val="visible"/>
                                      </p:to>
                                    </p:set>
                                    <p:anim calcmode="lin" valueType="num">
                                      <p:cBhvr additive="base">
                                        <p:cTn id="67" dur="500" fill="hold"/>
                                        <p:tgtEl>
                                          <p:spTgt spid="495620">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9562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a:t>1</a:t>
            </a:r>
            <a:r>
              <a:rPr lang="en-US" u="sng" dirty="0"/>
              <a:t>. Fossil record</a:t>
            </a:r>
          </a:p>
        </p:txBody>
      </p:sp>
      <p:sp>
        <p:nvSpPr>
          <p:cNvPr id="497667" name="Rectangle 3" descr="Rectangle: Click to edit Master text styles&#10;Second level&#10;Third level&#10;Fourth level&#10;Fifth level"/>
          <p:cNvSpPr>
            <a:spLocks noGrp="1" noChangeArrowheads="1"/>
          </p:cNvSpPr>
          <p:nvPr>
            <p:ph idx="1"/>
          </p:nvPr>
        </p:nvSpPr>
        <p:spPr>
          <a:xfrm>
            <a:off x="838200" y="1371600"/>
            <a:ext cx="8305800" cy="3255963"/>
          </a:xfrm>
        </p:spPr>
        <p:txBody>
          <a:bodyPr/>
          <a:lstStyle/>
          <a:p>
            <a:pPr>
              <a:lnSpc>
                <a:spcPct val="90000"/>
              </a:lnSpc>
            </a:pPr>
            <a:r>
              <a:rPr lang="en-US" sz="3200"/>
              <a:t>Layers of rock contain fossils </a:t>
            </a:r>
          </a:p>
          <a:p>
            <a:pPr lvl="1">
              <a:lnSpc>
                <a:spcPct val="90000"/>
              </a:lnSpc>
              <a:buClrTx/>
            </a:pPr>
            <a:r>
              <a:rPr lang="en-US" sz="3000"/>
              <a:t>new layers cover older ones</a:t>
            </a:r>
          </a:p>
          <a:p>
            <a:pPr lvl="2">
              <a:lnSpc>
                <a:spcPct val="90000"/>
              </a:lnSpc>
            </a:pPr>
            <a:r>
              <a:rPr lang="en-US" sz="2600"/>
              <a:t>creates a record over time</a:t>
            </a:r>
          </a:p>
          <a:p>
            <a:pPr lvl="1">
              <a:lnSpc>
                <a:spcPct val="90000"/>
              </a:lnSpc>
              <a:buClrTx/>
            </a:pPr>
            <a:r>
              <a:rPr lang="en-US" sz="3000"/>
              <a:t>fossils show a series of organisms have lived on Earth </a:t>
            </a:r>
          </a:p>
          <a:p>
            <a:pPr lvl="2">
              <a:lnSpc>
                <a:spcPct val="90000"/>
              </a:lnSpc>
            </a:pPr>
            <a:r>
              <a:rPr lang="en-US" sz="2600"/>
              <a:t>over a long period of time</a:t>
            </a:r>
          </a:p>
        </p:txBody>
      </p:sp>
      <p:pic>
        <p:nvPicPr>
          <p:cNvPr id="497668" name="Picture 4"/>
          <p:cNvPicPr>
            <a:picLocks noChangeAspect="1" noChangeArrowheads="1"/>
          </p:cNvPicPr>
          <p:nvPr/>
        </p:nvPicPr>
        <p:blipFill>
          <a:blip r:embed="rId4" cstate="print"/>
          <a:srcRect/>
          <a:stretch>
            <a:fillRect/>
          </a:stretch>
        </p:blipFill>
        <p:spPr bwMode="auto">
          <a:xfrm>
            <a:off x="1104900" y="4343400"/>
            <a:ext cx="3619500" cy="2411413"/>
          </a:xfrm>
          <a:prstGeom prst="rect">
            <a:avLst/>
          </a:prstGeom>
          <a:noFill/>
        </p:spPr>
      </p:pic>
      <p:pic>
        <p:nvPicPr>
          <p:cNvPr id="497669" name="Picture 5"/>
          <p:cNvPicPr>
            <a:picLocks noChangeAspect="1" noChangeArrowheads="1"/>
          </p:cNvPicPr>
          <p:nvPr/>
        </p:nvPicPr>
        <p:blipFill>
          <a:blip r:embed="rId5" cstate="print"/>
          <a:srcRect/>
          <a:stretch>
            <a:fillRect/>
          </a:stretch>
        </p:blipFill>
        <p:spPr bwMode="auto">
          <a:xfrm>
            <a:off x="4876800" y="4343400"/>
            <a:ext cx="3546475" cy="241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 calcmode="lin" valueType="num">
                                      <p:cBhvr additive="base">
                                        <p:cTn id="7" dur="500" fill="hold"/>
                                        <p:tgtEl>
                                          <p:spTgt spid="497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7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7667">
                                            <p:txEl>
                                              <p:pRg st="1" end="1"/>
                                            </p:txEl>
                                          </p:spTgt>
                                        </p:tgtEl>
                                        <p:attrNameLst>
                                          <p:attrName>style.visibility</p:attrName>
                                        </p:attrNameLst>
                                      </p:cBhvr>
                                      <p:to>
                                        <p:strVal val="visible"/>
                                      </p:to>
                                    </p:set>
                                    <p:anim calcmode="lin" valueType="num">
                                      <p:cBhvr additive="base">
                                        <p:cTn id="13" dur="500" fill="hold"/>
                                        <p:tgtEl>
                                          <p:spTgt spid="497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7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7667">
                                            <p:txEl>
                                              <p:pRg st="2" end="2"/>
                                            </p:txEl>
                                          </p:spTgt>
                                        </p:tgtEl>
                                        <p:attrNameLst>
                                          <p:attrName>style.visibility</p:attrName>
                                        </p:attrNameLst>
                                      </p:cBhvr>
                                      <p:to>
                                        <p:strVal val="visible"/>
                                      </p:to>
                                    </p:set>
                                    <p:anim calcmode="lin" valueType="num">
                                      <p:cBhvr additive="base">
                                        <p:cTn id="19" dur="500" fill="hold"/>
                                        <p:tgtEl>
                                          <p:spTgt spid="497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76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7667">
                                            <p:txEl>
                                              <p:pRg st="3" end="3"/>
                                            </p:txEl>
                                          </p:spTgt>
                                        </p:tgtEl>
                                        <p:attrNameLst>
                                          <p:attrName>style.visibility</p:attrName>
                                        </p:attrNameLst>
                                      </p:cBhvr>
                                      <p:to>
                                        <p:strVal val="visible"/>
                                      </p:to>
                                    </p:set>
                                    <p:anim calcmode="lin" valueType="num">
                                      <p:cBhvr additive="base">
                                        <p:cTn id="25" dur="500" fill="hold"/>
                                        <p:tgtEl>
                                          <p:spTgt spid="4976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76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7667">
                                            <p:txEl>
                                              <p:pRg st="4" end="4"/>
                                            </p:txEl>
                                          </p:spTgt>
                                        </p:tgtEl>
                                        <p:attrNameLst>
                                          <p:attrName>style.visibility</p:attrName>
                                        </p:attrNameLst>
                                      </p:cBhvr>
                                      <p:to>
                                        <p:strVal val="visible"/>
                                      </p:to>
                                    </p:set>
                                    <p:anim calcmode="lin" valueType="num">
                                      <p:cBhvr additive="base">
                                        <p:cTn id="31" dur="500" fill="hold"/>
                                        <p:tgtEl>
                                          <p:spTgt spid="4976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76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a:t>Fossils tell a story…</a:t>
            </a:r>
          </a:p>
        </p:txBody>
      </p:sp>
      <p:pic>
        <p:nvPicPr>
          <p:cNvPr id="499715" name="Picture 3"/>
          <p:cNvPicPr>
            <a:picLocks noChangeAspect="1" noChangeArrowheads="1"/>
          </p:cNvPicPr>
          <p:nvPr/>
        </p:nvPicPr>
        <p:blipFill>
          <a:blip r:embed="rId5" cstate="print"/>
          <a:srcRect l="1138"/>
          <a:stretch>
            <a:fillRect/>
          </a:stretch>
        </p:blipFill>
        <p:spPr bwMode="auto">
          <a:xfrm>
            <a:off x="781050" y="1247775"/>
            <a:ext cx="8210550" cy="5610225"/>
          </a:xfrm>
          <a:prstGeom prst="rect">
            <a:avLst/>
          </a:prstGeom>
          <a:noFill/>
          <a:ln w="9525">
            <a:noFill/>
            <a:miter lim="800000"/>
            <a:headEnd/>
            <a:tailEnd/>
          </a:ln>
          <a:effectLst/>
        </p:spPr>
      </p:pic>
      <p:sp>
        <p:nvSpPr>
          <p:cNvPr id="499716" name="Text Box 4"/>
          <p:cNvSpPr txBox="1">
            <a:spLocks noChangeArrowheads="1"/>
          </p:cNvSpPr>
          <p:nvPr/>
        </p:nvSpPr>
        <p:spPr bwMode="auto">
          <a:xfrm>
            <a:off x="2282825" y="2316163"/>
            <a:ext cx="4584700" cy="528637"/>
          </a:xfrm>
          <a:prstGeom prst="rect">
            <a:avLst/>
          </a:prstGeom>
          <a:solidFill>
            <a:schemeClr val="folHlink"/>
          </a:solidFill>
          <a:ln w="9525">
            <a:solidFill>
              <a:srgbClr val="CC0000"/>
            </a:solidFill>
            <a:miter lim="800000"/>
            <a:headEnd/>
            <a:tailEnd/>
          </a:ln>
          <a:effectLst>
            <a:outerShdw dist="35921" dir="2700000" algn="ctr" rotWithShape="0">
              <a:srgbClr val="808080"/>
            </a:outerShdw>
          </a:effectLst>
        </p:spPr>
        <p:txBody>
          <a:bodyPr anchor="ctr">
            <a:spAutoFit/>
          </a:bodyPr>
          <a:lstStyle/>
          <a:p>
            <a:r>
              <a:rPr lang="en-US" sz="2800" b="1">
                <a:solidFill>
                  <a:srgbClr val="0F116A"/>
                </a:solidFill>
              </a:rPr>
              <a:t>the Earth is old</a:t>
            </a:r>
          </a:p>
        </p:txBody>
      </p:sp>
      <p:sp>
        <p:nvSpPr>
          <p:cNvPr id="499718" name="Text Box 6"/>
          <p:cNvSpPr txBox="1">
            <a:spLocks noChangeArrowheads="1"/>
          </p:cNvSpPr>
          <p:nvPr/>
        </p:nvSpPr>
        <p:spPr bwMode="auto">
          <a:xfrm>
            <a:off x="2311400" y="3446463"/>
            <a:ext cx="4525963" cy="528637"/>
          </a:xfrm>
          <a:prstGeom prst="rect">
            <a:avLst/>
          </a:prstGeom>
          <a:solidFill>
            <a:srgbClr val="FFCC18"/>
          </a:solidFill>
          <a:ln w="9525">
            <a:solidFill>
              <a:srgbClr val="0F116A"/>
            </a:solidFill>
            <a:miter lim="800000"/>
            <a:headEnd/>
            <a:tailEnd/>
          </a:ln>
          <a:effectLst>
            <a:outerShdw dist="35921" dir="2700000" algn="ctr" rotWithShape="0">
              <a:srgbClr val="808080"/>
            </a:outerShdw>
          </a:effectLst>
        </p:spPr>
        <p:txBody>
          <a:bodyPr anchor="ctr">
            <a:spAutoFit/>
          </a:bodyPr>
          <a:lstStyle/>
          <a:p>
            <a:r>
              <a:rPr lang="en-US" sz="2800" b="1">
                <a:solidFill>
                  <a:srgbClr val="0F116A"/>
                </a:solidFill>
              </a:rPr>
              <a:t>Life is old</a:t>
            </a:r>
          </a:p>
        </p:txBody>
      </p:sp>
      <p:sp>
        <p:nvSpPr>
          <p:cNvPr id="499719" name="Text Box 7"/>
          <p:cNvSpPr txBox="1">
            <a:spLocks noChangeArrowheads="1"/>
          </p:cNvSpPr>
          <p:nvPr/>
        </p:nvSpPr>
        <p:spPr bwMode="auto">
          <a:xfrm>
            <a:off x="2016125" y="4591050"/>
            <a:ext cx="5118100" cy="528638"/>
          </a:xfrm>
          <a:prstGeom prst="rect">
            <a:avLst/>
          </a:prstGeom>
          <a:solidFill>
            <a:srgbClr val="CC0000"/>
          </a:solidFill>
          <a:ln w="9525">
            <a:solidFill>
              <a:srgbClr val="0F116A"/>
            </a:solidFill>
            <a:miter lim="800000"/>
            <a:headEnd/>
            <a:tailEnd/>
          </a:ln>
          <a:effectLst>
            <a:outerShdw dist="35921" dir="2700000" algn="ctr" rotWithShape="0">
              <a:srgbClr val="808080"/>
            </a:outerShdw>
          </a:effectLst>
        </p:spPr>
        <p:txBody>
          <a:bodyPr anchor="ctr">
            <a:spAutoFit/>
          </a:bodyPr>
          <a:lstStyle/>
          <a:p>
            <a:r>
              <a:rPr lang="en-US" sz="2800" b="1">
                <a:solidFill>
                  <a:schemeClr val="bg1"/>
                </a:solidFill>
              </a:rPr>
              <a:t>Life on Earth has changed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9716"/>
                                        </p:tgtEl>
                                        <p:attrNameLst>
                                          <p:attrName>style.visibility</p:attrName>
                                        </p:attrNameLst>
                                      </p:cBhvr>
                                      <p:to>
                                        <p:strVal val="visible"/>
                                      </p:to>
                                    </p:set>
                                    <p:anim calcmode="lin" valueType="num">
                                      <p:cBhvr additive="base">
                                        <p:cTn id="7" dur="500" fill="hold"/>
                                        <p:tgtEl>
                                          <p:spTgt spid="499716"/>
                                        </p:tgtEl>
                                        <p:attrNameLst>
                                          <p:attrName>ppt_x</p:attrName>
                                        </p:attrNameLst>
                                      </p:cBhvr>
                                      <p:tavLst>
                                        <p:tav tm="0">
                                          <p:val>
                                            <p:strVal val="0-#ppt_w/2"/>
                                          </p:val>
                                        </p:tav>
                                        <p:tav tm="100000">
                                          <p:val>
                                            <p:strVal val="#ppt_x"/>
                                          </p:val>
                                        </p:tav>
                                      </p:tavLst>
                                    </p:anim>
                                    <p:anim calcmode="lin" valueType="num">
                                      <p:cBhvr additive="base">
                                        <p:cTn id="8" dur="500" fill="hold"/>
                                        <p:tgtEl>
                                          <p:spTgt spid="499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9718"/>
                                        </p:tgtEl>
                                        <p:attrNameLst>
                                          <p:attrName>style.visibility</p:attrName>
                                        </p:attrNameLst>
                                      </p:cBhvr>
                                      <p:to>
                                        <p:strVal val="visible"/>
                                      </p:to>
                                    </p:set>
                                    <p:anim calcmode="lin" valueType="num">
                                      <p:cBhvr additive="base">
                                        <p:cTn id="13" dur="500" fill="hold"/>
                                        <p:tgtEl>
                                          <p:spTgt spid="499718"/>
                                        </p:tgtEl>
                                        <p:attrNameLst>
                                          <p:attrName>ppt_x</p:attrName>
                                        </p:attrNameLst>
                                      </p:cBhvr>
                                      <p:tavLst>
                                        <p:tav tm="0">
                                          <p:val>
                                            <p:strVal val="0-#ppt_w/2"/>
                                          </p:val>
                                        </p:tav>
                                        <p:tav tm="100000">
                                          <p:val>
                                            <p:strVal val="#ppt_x"/>
                                          </p:val>
                                        </p:tav>
                                      </p:tavLst>
                                    </p:anim>
                                    <p:anim calcmode="lin" valueType="num">
                                      <p:cBhvr additive="base">
                                        <p:cTn id="14" dur="500" fill="hold"/>
                                        <p:tgtEl>
                                          <p:spTgt spid="499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Vibro Up"/>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9719"/>
                                        </p:tgtEl>
                                        <p:attrNameLst>
                                          <p:attrName>style.visibility</p:attrName>
                                        </p:attrNameLst>
                                      </p:cBhvr>
                                      <p:to>
                                        <p:strVal val="visible"/>
                                      </p:to>
                                    </p:set>
                                    <p:anim calcmode="lin" valueType="num">
                                      <p:cBhvr additive="base">
                                        <p:cTn id="19" dur="500" fill="hold"/>
                                        <p:tgtEl>
                                          <p:spTgt spid="499719"/>
                                        </p:tgtEl>
                                        <p:attrNameLst>
                                          <p:attrName>ppt_x</p:attrName>
                                        </p:attrNameLst>
                                      </p:cBhvr>
                                      <p:tavLst>
                                        <p:tav tm="0">
                                          <p:val>
                                            <p:strVal val="0-#ppt_w/2"/>
                                          </p:val>
                                        </p:tav>
                                        <p:tav tm="100000">
                                          <p:val>
                                            <p:strVal val="#ppt_x"/>
                                          </p:val>
                                        </p:tav>
                                      </p:tavLst>
                                    </p:anim>
                                    <p:anim calcmode="lin" valueType="num">
                                      <p:cBhvr additive="base">
                                        <p:cTn id="20" dur="500" fill="hold"/>
                                        <p:tgtEl>
                                          <p:spTgt spid="499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animBg="1"/>
      <p:bldP spid="499718" grpId="0" animBg="1"/>
      <p:bldP spid="4997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t>Evolution of birds</a:t>
            </a:r>
            <a:endParaRPr lang="en-US" sz="1800" b="0" i="1">
              <a:solidFill>
                <a:srgbClr val="000000"/>
              </a:solidFill>
              <a:latin typeface="Times" pitchFamily="1" charset="0"/>
            </a:endParaRPr>
          </a:p>
        </p:txBody>
      </p:sp>
      <p:sp>
        <p:nvSpPr>
          <p:cNvPr id="505861" name="Rectangle 5" descr="Rectangle: Click to edit Master text styles&#10;Second level&#10;Third level&#10;Fourth level&#10;Fifth level"/>
          <p:cNvSpPr>
            <a:spLocks noGrp="1" noChangeArrowheads="1"/>
          </p:cNvSpPr>
          <p:nvPr>
            <p:ph idx="1"/>
          </p:nvPr>
        </p:nvSpPr>
        <p:spPr>
          <a:xfrm>
            <a:off x="288925" y="3014663"/>
            <a:ext cx="4303713" cy="1411287"/>
          </a:xfrm>
          <a:solidFill>
            <a:schemeClr val="bg1"/>
          </a:solidFill>
          <a:ln/>
        </p:spPr>
        <p:txBody>
          <a:bodyPr/>
          <a:lstStyle/>
          <a:p>
            <a:pPr marL="230188" indent="-230188">
              <a:buFont typeface="Wingdings" pitchFamily="1" charset="2"/>
              <a:buNone/>
            </a:pPr>
            <a:r>
              <a:rPr lang="en-US" sz="2800"/>
              <a:t>Fossil of </a:t>
            </a:r>
            <a:r>
              <a:rPr lang="en-US" sz="2800" i="1"/>
              <a:t>Archaeopteryx</a:t>
            </a:r>
            <a:endParaRPr lang="en-US" sz="2600"/>
          </a:p>
          <a:p>
            <a:pPr marL="230188" indent="-230188">
              <a:buClr>
                <a:schemeClr val="hlink"/>
              </a:buClr>
            </a:pPr>
            <a:r>
              <a:rPr lang="en-US" sz="2200"/>
              <a:t>lived about 150 mya</a:t>
            </a:r>
          </a:p>
          <a:p>
            <a:pPr marL="230188" indent="-230188">
              <a:buClr>
                <a:schemeClr val="hlink"/>
              </a:buClr>
            </a:pPr>
            <a:r>
              <a:rPr lang="en-US" sz="2200"/>
              <a:t>links reptiles &amp; birds</a:t>
            </a:r>
            <a:r>
              <a:rPr lang="en-US" sz="2000"/>
              <a:t> </a:t>
            </a:r>
          </a:p>
        </p:txBody>
      </p:sp>
      <p:sp>
        <p:nvSpPr>
          <p:cNvPr id="505865" name="Rectangle 9" descr="Rectangle: Click to edit Master text styles&#10;Second level&#10;Third level&#10;Fourth level&#10;Fifth level"/>
          <p:cNvSpPr>
            <a:spLocks noChangeArrowheads="1"/>
          </p:cNvSpPr>
          <p:nvPr/>
        </p:nvSpPr>
        <p:spPr bwMode="auto">
          <a:xfrm>
            <a:off x="341313" y="1317625"/>
            <a:ext cx="4254500" cy="1511300"/>
          </a:xfrm>
          <a:prstGeom prst="rect">
            <a:avLst/>
          </a:prstGeom>
          <a:solidFill>
            <a:srgbClr val="FFCC18"/>
          </a:solidFill>
          <a:ln w="9525">
            <a:noFill/>
            <a:miter lim="800000"/>
            <a:headEnd/>
            <a:tailEnd/>
          </a:ln>
          <a:effectLst>
            <a:outerShdw dist="35921" dir="2700000" algn="ctr" rotWithShape="0">
              <a:srgbClr val="808080"/>
            </a:outerShdw>
          </a:effectLst>
        </p:spPr>
        <p:txBody>
          <a:bodyPr/>
          <a:lstStyle/>
          <a:p>
            <a:pPr algn="l" eaLnBrk="1" hangingPunct="1">
              <a:spcBef>
                <a:spcPct val="20000"/>
              </a:spcBef>
              <a:buSzPct val="120000"/>
              <a:buFont typeface="Wingdings" pitchFamily="1" charset="2"/>
              <a:buNone/>
            </a:pPr>
            <a:r>
              <a:rPr lang="en-US" sz="3000" b="1">
                <a:solidFill>
                  <a:srgbClr val="0F116A"/>
                </a:solidFill>
              </a:rPr>
              <a:t>Today’s organisms descended from ancestral species</a:t>
            </a:r>
            <a:endParaRPr lang="en-US" sz="1900" b="1">
              <a:solidFill>
                <a:srgbClr val="0F116A"/>
              </a:solidFill>
            </a:endParaRPr>
          </a:p>
        </p:txBody>
      </p:sp>
      <p:pic>
        <p:nvPicPr>
          <p:cNvPr id="505859" name="Picture 3"/>
          <p:cNvPicPr>
            <a:picLocks noChangeAspect="1" noChangeArrowheads="1"/>
          </p:cNvPicPr>
          <p:nvPr/>
        </p:nvPicPr>
        <p:blipFill>
          <a:blip r:embed="rId4" cstate="print"/>
          <a:srcRect b="11613"/>
          <a:stretch>
            <a:fillRect/>
          </a:stretch>
        </p:blipFill>
        <p:spPr bwMode="auto">
          <a:xfrm>
            <a:off x="4537075" y="1841500"/>
            <a:ext cx="4483100" cy="4913313"/>
          </a:xfrm>
          <a:prstGeom prst="rect">
            <a:avLst/>
          </a:prstGeom>
          <a:noFill/>
          <a:ln w="9525">
            <a:noFill/>
            <a:miter lim="800000"/>
            <a:headEnd/>
            <a:tailEnd/>
          </a:ln>
        </p:spPr>
      </p:pic>
      <p:pic>
        <p:nvPicPr>
          <p:cNvPr id="505862" name="Picture 6"/>
          <p:cNvPicPr>
            <a:picLocks noChangeAspect="1" noChangeArrowheads="1"/>
          </p:cNvPicPr>
          <p:nvPr/>
        </p:nvPicPr>
        <p:blipFill>
          <a:blip r:embed="rId5" cstate="print"/>
          <a:srcRect/>
          <a:stretch>
            <a:fillRect/>
          </a:stretch>
        </p:blipFill>
        <p:spPr bwMode="auto">
          <a:xfrm>
            <a:off x="5884863" y="144463"/>
            <a:ext cx="3179762" cy="2559050"/>
          </a:xfrm>
          <a:prstGeom prst="rect">
            <a:avLst/>
          </a:prstGeom>
          <a:noFill/>
          <a:ln w="9525">
            <a:noFill/>
            <a:miter lim="800000"/>
            <a:headEnd/>
            <a:tailEnd/>
          </a:ln>
          <a:effectLst>
            <a:outerShdw dist="35921" dir="2700000" algn="ctr" rotWithShape="0">
              <a:srgbClr val="808080"/>
            </a:outerShdw>
          </a:effectLst>
        </p:spPr>
      </p:pic>
      <p:pic>
        <p:nvPicPr>
          <p:cNvPr id="505863" name="Picture 7" descr="archaeopteryxbrain2"/>
          <p:cNvPicPr>
            <a:picLocks noChangeAspect="1" noChangeArrowheads="1"/>
          </p:cNvPicPr>
          <p:nvPr/>
        </p:nvPicPr>
        <p:blipFill>
          <a:blip r:embed="rId6" cstate="print"/>
          <a:srcRect t="1765" b="42352"/>
          <a:stretch>
            <a:fillRect/>
          </a:stretch>
        </p:blipFill>
        <p:spPr bwMode="auto">
          <a:xfrm>
            <a:off x="495300" y="4521200"/>
            <a:ext cx="3810000" cy="2154238"/>
          </a:xfrm>
          <a:prstGeom prst="rect">
            <a:avLst/>
          </a:prstGeom>
          <a:noFill/>
          <a:ln w="9525">
            <a:noFill/>
            <a:miter lim="800000"/>
            <a:headEnd/>
            <a:tailEnd/>
          </a:ln>
          <a:effectLst>
            <a:outerShdw dist="35921" dir="2700000" algn="ctr" rotWithShape="0">
              <a:srgbClr val="808080"/>
            </a:outerShdw>
          </a:effectLst>
        </p:spPr>
      </p:pic>
      <p:pic>
        <p:nvPicPr>
          <p:cNvPr id="505864" name="Picture 8" descr="archeopterix_h"/>
          <p:cNvPicPr>
            <a:picLocks noChangeAspect="1" noChangeArrowheads="1"/>
          </p:cNvPicPr>
          <p:nvPr/>
        </p:nvPicPr>
        <p:blipFill>
          <a:blip r:embed="rId7" cstate="print"/>
          <a:srcRect/>
          <a:stretch>
            <a:fillRect/>
          </a:stretch>
        </p:blipFill>
        <p:spPr bwMode="auto">
          <a:xfrm>
            <a:off x="6813550" y="5245100"/>
            <a:ext cx="2330450" cy="1612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5862"/>
                                        </p:tgtEl>
                                        <p:attrNameLst>
                                          <p:attrName>style.visibility</p:attrName>
                                        </p:attrNameLst>
                                      </p:cBhvr>
                                      <p:to>
                                        <p:strVal val="visible"/>
                                      </p:to>
                                    </p:set>
                                    <p:anim calcmode="lin" valueType="num">
                                      <p:cBhvr additive="base">
                                        <p:cTn id="7" dur="500" fill="hold"/>
                                        <p:tgtEl>
                                          <p:spTgt spid="505862"/>
                                        </p:tgtEl>
                                        <p:attrNameLst>
                                          <p:attrName>ppt_x</p:attrName>
                                        </p:attrNameLst>
                                      </p:cBhvr>
                                      <p:tavLst>
                                        <p:tav tm="0">
                                          <p:val>
                                            <p:strVal val="1+#ppt_w/2"/>
                                          </p:val>
                                        </p:tav>
                                        <p:tav tm="100000">
                                          <p:val>
                                            <p:strVal val="#ppt_x"/>
                                          </p:val>
                                        </p:tav>
                                      </p:tavLst>
                                    </p:anim>
                                    <p:anim calcmode="lin" valueType="num">
                                      <p:cBhvr additive="base">
                                        <p:cTn id="8" dur="500" fill="hold"/>
                                        <p:tgtEl>
                                          <p:spTgt spid="5058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05863"/>
                                        </p:tgtEl>
                                        <p:attrNameLst>
                                          <p:attrName>style.visibility</p:attrName>
                                        </p:attrNameLst>
                                      </p:cBhvr>
                                      <p:to>
                                        <p:strVal val="visible"/>
                                      </p:to>
                                    </p:set>
                                    <p:animEffect transition="in" filter="wipe(left)">
                                      <p:cBhvr>
                                        <p:cTn id="12" dur="500"/>
                                        <p:tgtEl>
                                          <p:spTgt spid="5058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05864"/>
                                        </p:tgtEl>
                                        <p:attrNameLst>
                                          <p:attrName>style.visibility</p:attrName>
                                        </p:attrNameLst>
                                      </p:cBhvr>
                                      <p:to>
                                        <p:strVal val="visible"/>
                                      </p:to>
                                    </p:set>
                                    <p:anim calcmode="lin" valueType="num">
                                      <p:cBhvr additive="base">
                                        <p:cTn id="17" dur="500" fill="hold"/>
                                        <p:tgtEl>
                                          <p:spTgt spid="505864"/>
                                        </p:tgtEl>
                                        <p:attrNameLst>
                                          <p:attrName>ppt_x</p:attrName>
                                        </p:attrNameLst>
                                      </p:cBhvr>
                                      <p:tavLst>
                                        <p:tav tm="0">
                                          <p:val>
                                            <p:strVal val="1+#ppt_w/2"/>
                                          </p:val>
                                        </p:tav>
                                        <p:tav tm="100000">
                                          <p:val>
                                            <p:strVal val="#ppt_x"/>
                                          </p:val>
                                        </p:tav>
                                      </p:tavLst>
                                    </p:anim>
                                    <p:anim calcmode="lin" valueType="num">
                                      <p:cBhvr additive="base">
                                        <p:cTn id="18" dur="500" fill="hold"/>
                                        <p:tgtEl>
                                          <p:spTgt spid="5058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p:cNvPicPr>
            <a:picLocks noChangeAspect="1" noChangeArrowheads="1"/>
          </p:cNvPicPr>
          <p:nvPr/>
        </p:nvPicPr>
        <p:blipFill>
          <a:blip r:embed="rId6" cstate="print"/>
          <a:srcRect/>
          <a:stretch>
            <a:fillRect/>
          </a:stretch>
        </p:blipFill>
        <p:spPr bwMode="auto">
          <a:xfrm>
            <a:off x="4870450" y="46038"/>
            <a:ext cx="4021138" cy="6659562"/>
          </a:xfrm>
          <a:prstGeom prst="rect">
            <a:avLst/>
          </a:prstGeom>
          <a:noFill/>
          <a:ln w="9525">
            <a:solidFill>
              <a:srgbClr val="0F116A"/>
            </a:solidFill>
            <a:miter lim="800000"/>
            <a:headEnd/>
            <a:tailEnd/>
          </a:ln>
          <a:effectLst>
            <a:outerShdw dist="126999" dir="2700000" algn="ctr" rotWithShape="0">
              <a:srgbClr val="0F116A">
                <a:alpha val="75000"/>
              </a:srgbClr>
            </a:outerShdw>
          </a:effectLst>
        </p:spPr>
      </p:pic>
      <p:sp>
        <p:nvSpPr>
          <p:cNvPr id="579606" name="Rectangle 22"/>
          <p:cNvSpPr>
            <a:spLocks noChangeArrowheads="1"/>
          </p:cNvSpPr>
          <p:nvPr/>
        </p:nvSpPr>
        <p:spPr bwMode="auto">
          <a:xfrm>
            <a:off x="7148513" y="1017588"/>
            <a:ext cx="1616075" cy="274637"/>
          </a:xfrm>
          <a:prstGeom prst="rect">
            <a:avLst/>
          </a:prstGeom>
          <a:solidFill>
            <a:srgbClr val="E6E6E6"/>
          </a:solidFill>
          <a:ln w="9525">
            <a:noFill/>
            <a:miter lim="800000"/>
            <a:headEnd/>
            <a:tailEnd/>
          </a:ln>
        </p:spPr>
        <p:txBody>
          <a:bodyPr wrap="none" lIns="45720" tIns="0" rIns="45720" bIns="0">
            <a:spAutoFit/>
          </a:bodyPr>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1800" b="1">
                <a:solidFill>
                  <a:srgbClr val="CC0000"/>
                </a:solidFill>
                <a:cs typeface="Times" pitchFamily="1" charset="0"/>
              </a:rPr>
              <a:t>Land Mammal</a:t>
            </a:r>
          </a:p>
        </p:txBody>
      </p:sp>
      <p:grpSp>
        <p:nvGrpSpPr>
          <p:cNvPr id="579631" name="Group 47"/>
          <p:cNvGrpSpPr>
            <a:grpSpLocks/>
          </p:cNvGrpSpPr>
          <p:nvPr/>
        </p:nvGrpSpPr>
        <p:grpSpPr bwMode="auto">
          <a:xfrm>
            <a:off x="4870450" y="1082675"/>
            <a:ext cx="3994150" cy="1349375"/>
            <a:chOff x="3077" y="763"/>
            <a:chExt cx="2516" cy="805"/>
          </a:xfrm>
        </p:grpSpPr>
        <p:sp>
          <p:nvSpPr>
            <p:cNvPr id="579608" name="Rectangle 24"/>
            <p:cNvSpPr>
              <a:spLocks noChangeArrowheads="1"/>
            </p:cNvSpPr>
            <p:nvPr/>
          </p:nvSpPr>
          <p:spPr bwMode="auto">
            <a:xfrm>
              <a:off x="3077" y="1023"/>
              <a:ext cx="2516" cy="461"/>
            </a:xfrm>
            <a:prstGeom prst="rect">
              <a:avLst/>
            </a:prstGeom>
            <a:solidFill>
              <a:srgbClr val="DFDFDF"/>
            </a:solidFill>
            <a:ln w="9525">
              <a:noFill/>
              <a:miter lim="800000"/>
              <a:headEnd/>
              <a:tailEnd/>
            </a:ln>
          </p:spPr>
          <p:txBody>
            <a:bodyPr/>
            <a:lstStyle/>
            <a:p>
              <a:endParaRPr lang="en-US"/>
            </a:p>
          </p:txBody>
        </p:sp>
        <p:grpSp>
          <p:nvGrpSpPr>
            <p:cNvPr id="579624" name="Group 40"/>
            <p:cNvGrpSpPr>
              <a:grpSpLocks/>
            </p:cNvGrpSpPr>
            <p:nvPr/>
          </p:nvGrpSpPr>
          <p:grpSpPr bwMode="auto">
            <a:xfrm>
              <a:off x="3194" y="763"/>
              <a:ext cx="944" cy="668"/>
              <a:chOff x="3203" y="763"/>
              <a:chExt cx="944" cy="668"/>
            </a:xfrm>
          </p:grpSpPr>
          <p:sp>
            <p:nvSpPr>
              <p:cNvPr id="579610" name="Line 26"/>
              <p:cNvSpPr>
                <a:spLocks noChangeShapeType="1"/>
              </p:cNvSpPr>
              <p:nvPr/>
            </p:nvSpPr>
            <p:spPr bwMode="auto">
              <a:xfrm>
                <a:off x="3203" y="763"/>
                <a:ext cx="0" cy="668"/>
              </a:xfrm>
              <a:prstGeom prst="line">
                <a:avLst/>
              </a:prstGeom>
              <a:noFill/>
              <a:ln w="38100">
                <a:solidFill>
                  <a:schemeClr val="tx1"/>
                </a:solidFill>
                <a:round/>
                <a:headEnd/>
                <a:tailEnd/>
              </a:ln>
            </p:spPr>
            <p:txBody>
              <a:bodyPr/>
              <a:lstStyle/>
              <a:p>
                <a:endParaRPr lang="en-US"/>
              </a:p>
            </p:txBody>
          </p:sp>
          <p:sp>
            <p:nvSpPr>
              <p:cNvPr id="579611" name="Line 27"/>
              <p:cNvSpPr>
                <a:spLocks noChangeShapeType="1"/>
              </p:cNvSpPr>
              <p:nvPr/>
            </p:nvSpPr>
            <p:spPr bwMode="auto">
              <a:xfrm flipH="1">
                <a:off x="3203" y="1408"/>
                <a:ext cx="944" cy="0"/>
              </a:xfrm>
              <a:prstGeom prst="line">
                <a:avLst/>
              </a:prstGeom>
              <a:noFill/>
              <a:ln w="38100">
                <a:solidFill>
                  <a:schemeClr val="tx1"/>
                </a:solidFill>
                <a:round/>
                <a:headEnd/>
                <a:tailEnd/>
              </a:ln>
            </p:spPr>
            <p:txBody>
              <a:bodyPr/>
              <a:lstStyle/>
              <a:p>
                <a:endParaRPr lang="en-US"/>
              </a:p>
            </p:txBody>
          </p:sp>
        </p:grpSp>
        <p:sp>
          <p:nvSpPr>
            <p:cNvPr id="579619" name="Rectangle 35"/>
            <p:cNvSpPr>
              <a:spLocks noChangeArrowheads="1"/>
            </p:cNvSpPr>
            <p:nvPr/>
          </p:nvSpPr>
          <p:spPr bwMode="auto">
            <a:xfrm>
              <a:off x="4262" y="1144"/>
              <a:ext cx="211" cy="424"/>
            </a:xfrm>
            <a:prstGeom prst="rect">
              <a:avLst/>
            </a:prstGeom>
            <a:solidFill>
              <a:srgbClr val="DFDFDF"/>
            </a:solidFill>
            <a:ln w="9525">
              <a:noFill/>
              <a:miter lim="800000"/>
              <a:headEnd/>
              <a:tailEnd/>
            </a:ln>
          </p:spPr>
          <p:txBody>
            <a:bodyPr lIns="0" tIns="0" rIns="0" bIns="0"/>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 charset="0"/>
                  <a:cs typeface="Times" pitchFamily="1" charset="0"/>
                  <a:sym typeface="Times" pitchFamily="1" charset="0"/>
                </a:rPr>
                <a:t>?</a:t>
              </a:r>
            </a:p>
          </p:txBody>
        </p:sp>
      </p:grpSp>
      <p:grpSp>
        <p:nvGrpSpPr>
          <p:cNvPr id="579633" name="Group 49"/>
          <p:cNvGrpSpPr>
            <a:grpSpLocks/>
          </p:cNvGrpSpPr>
          <p:nvPr/>
        </p:nvGrpSpPr>
        <p:grpSpPr bwMode="auto">
          <a:xfrm>
            <a:off x="4884738" y="2222500"/>
            <a:ext cx="3994150" cy="909638"/>
            <a:chOff x="3086" y="1409"/>
            <a:chExt cx="2516" cy="573"/>
          </a:xfrm>
        </p:grpSpPr>
        <p:sp>
          <p:nvSpPr>
            <p:cNvPr id="579629" name="Rectangle 45"/>
            <p:cNvSpPr>
              <a:spLocks noChangeArrowheads="1"/>
            </p:cNvSpPr>
            <p:nvPr/>
          </p:nvSpPr>
          <p:spPr bwMode="auto">
            <a:xfrm>
              <a:off x="3086" y="1449"/>
              <a:ext cx="2516" cy="461"/>
            </a:xfrm>
            <a:prstGeom prst="rect">
              <a:avLst/>
            </a:prstGeom>
            <a:solidFill>
              <a:srgbClr val="DFDFDF"/>
            </a:solidFill>
            <a:ln w="9525">
              <a:noFill/>
              <a:miter lim="800000"/>
              <a:headEnd/>
              <a:tailEnd/>
            </a:ln>
          </p:spPr>
          <p:txBody>
            <a:bodyPr/>
            <a:lstStyle/>
            <a:p>
              <a:endParaRPr lang="en-US"/>
            </a:p>
          </p:txBody>
        </p:sp>
        <p:grpSp>
          <p:nvGrpSpPr>
            <p:cNvPr id="579625" name="Group 41"/>
            <p:cNvGrpSpPr>
              <a:grpSpLocks/>
            </p:cNvGrpSpPr>
            <p:nvPr/>
          </p:nvGrpSpPr>
          <p:grpSpPr bwMode="auto">
            <a:xfrm>
              <a:off x="3574" y="1409"/>
              <a:ext cx="944" cy="423"/>
              <a:chOff x="3574" y="1409"/>
              <a:chExt cx="944" cy="423"/>
            </a:xfrm>
          </p:grpSpPr>
          <p:sp>
            <p:nvSpPr>
              <p:cNvPr id="579612" name="Line 28"/>
              <p:cNvSpPr>
                <a:spLocks noChangeShapeType="1"/>
              </p:cNvSpPr>
              <p:nvPr/>
            </p:nvSpPr>
            <p:spPr bwMode="auto">
              <a:xfrm>
                <a:off x="3574" y="1409"/>
                <a:ext cx="0" cy="423"/>
              </a:xfrm>
              <a:prstGeom prst="line">
                <a:avLst/>
              </a:prstGeom>
              <a:noFill/>
              <a:ln w="38100">
                <a:solidFill>
                  <a:schemeClr val="tx1"/>
                </a:solidFill>
                <a:round/>
                <a:headEnd/>
                <a:tailEnd/>
              </a:ln>
            </p:spPr>
            <p:txBody>
              <a:bodyPr/>
              <a:lstStyle/>
              <a:p>
                <a:endParaRPr lang="en-US"/>
              </a:p>
            </p:txBody>
          </p:sp>
          <p:sp>
            <p:nvSpPr>
              <p:cNvPr id="579613" name="Line 29"/>
              <p:cNvSpPr>
                <a:spLocks noChangeShapeType="1"/>
              </p:cNvSpPr>
              <p:nvPr/>
            </p:nvSpPr>
            <p:spPr bwMode="auto">
              <a:xfrm flipH="1">
                <a:off x="3574" y="1825"/>
                <a:ext cx="944" cy="0"/>
              </a:xfrm>
              <a:prstGeom prst="line">
                <a:avLst/>
              </a:prstGeom>
              <a:noFill/>
              <a:ln w="38100">
                <a:solidFill>
                  <a:schemeClr val="tx1"/>
                </a:solidFill>
                <a:round/>
                <a:headEnd/>
                <a:tailEnd/>
              </a:ln>
            </p:spPr>
            <p:txBody>
              <a:bodyPr/>
              <a:lstStyle/>
              <a:p>
                <a:endParaRPr lang="en-US"/>
              </a:p>
            </p:txBody>
          </p:sp>
        </p:grpSp>
        <p:sp>
          <p:nvSpPr>
            <p:cNvPr id="579620" name="Rectangle 36"/>
            <p:cNvSpPr>
              <a:spLocks noChangeArrowheads="1"/>
            </p:cNvSpPr>
            <p:nvPr/>
          </p:nvSpPr>
          <p:spPr bwMode="auto">
            <a:xfrm>
              <a:off x="4557" y="1559"/>
              <a:ext cx="211" cy="423"/>
            </a:xfrm>
            <a:prstGeom prst="rect">
              <a:avLst/>
            </a:prstGeom>
            <a:solidFill>
              <a:srgbClr val="DFDFDF"/>
            </a:solidFill>
            <a:ln w="9525">
              <a:noFill/>
              <a:miter lim="800000"/>
              <a:headEnd/>
              <a:tailEnd/>
            </a:ln>
          </p:spPr>
          <p:txBody>
            <a:bodyPr lIns="0" tIns="0" rIns="0" bIns="0"/>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 charset="0"/>
                  <a:cs typeface="Times" pitchFamily="1" charset="0"/>
                  <a:sym typeface="Times" pitchFamily="1" charset="0"/>
                </a:rPr>
                <a:t>?</a:t>
              </a:r>
            </a:p>
          </p:txBody>
        </p:sp>
      </p:grpSp>
      <p:sp>
        <p:nvSpPr>
          <p:cNvPr id="579609" name="Rectangle 25"/>
          <p:cNvSpPr>
            <a:spLocks noChangeArrowheads="1"/>
          </p:cNvSpPr>
          <p:nvPr/>
        </p:nvSpPr>
        <p:spPr bwMode="auto">
          <a:xfrm>
            <a:off x="6424613" y="4476750"/>
            <a:ext cx="647700" cy="1138238"/>
          </a:xfrm>
          <a:prstGeom prst="rect">
            <a:avLst/>
          </a:prstGeom>
          <a:solidFill>
            <a:srgbClr val="DFDFDF"/>
          </a:solidFill>
          <a:ln w="9525">
            <a:noFill/>
            <a:miter lim="800000"/>
            <a:headEnd/>
            <a:tailEnd/>
          </a:ln>
        </p:spPr>
        <p:txBody>
          <a:bodyPr/>
          <a:lstStyle/>
          <a:p>
            <a:endParaRPr lang="en-US"/>
          </a:p>
        </p:txBody>
      </p:sp>
      <p:pic>
        <p:nvPicPr>
          <p:cNvPr id="579587" name="Picture 3"/>
          <p:cNvPicPr>
            <a:picLocks noChangeAspect="1" noChangeArrowheads="1"/>
          </p:cNvPicPr>
          <p:nvPr/>
        </p:nvPicPr>
        <p:blipFill>
          <a:blip r:embed="rId7" cstate="print"/>
          <a:srcRect/>
          <a:stretch>
            <a:fillRect/>
          </a:stretch>
        </p:blipFill>
        <p:spPr bwMode="auto">
          <a:xfrm>
            <a:off x="479425" y="1905000"/>
            <a:ext cx="3722688" cy="4754563"/>
          </a:xfrm>
          <a:prstGeom prst="rect">
            <a:avLst/>
          </a:prstGeom>
          <a:noFill/>
          <a:ln w="9525">
            <a:solidFill>
              <a:srgbClr val="0F116A"/>
            </a:solidFill>
            <a:miter lim="800000"/>
            <a:headEnd/>
            <a:tailEnd/>
          </a:ln>
          <a:effectLst>
            <a:outerShdw dist="126999" dir="2700000" algn="ctr" rotWithShape="0">
              <a:srgbClr val="0F116A">
                <a:alpha val="75000"/>
              </a:srgbClr>
            </a:outerShdw>
          </a:effectLst>
        </p:spPr>
      </p:pic>
      <p:pic>
        <p:nvPicPr>
          <p:cNvPr id="579588" name="Picture 4"/>
          <p:cNvPicPr>
            <a:picLocks noChangeAspect="1" noChangeArrowheads="1"/>
          </p:cNvPicPr>
          <p:nvPr/>
        </p:nvPicPr>
        <p:blipFill>
          <a:blip r:embed="rId8" cstate="print"/>
          <a:srcRect/>
          <a:stretch>
            <a:fillRect/>
          </a:stretch>
        </p:blipFill>
        <p:spPr bwMode="auto">
          <a:xfrm>
            <a:off x="38100" y="825500"/>
            <a:ext cx="4686300" cy="1489075"/>
          </a:xfrm>
          <a:prstGeom prst="rect">
            <a:avLst/>
          </a:prstGeom>
          <a:noFill/>
          <a:ln w="19050">
            <a:solidFill>
              <a:srgbClr val="0F116A"/>
            </a:solidFill>
            <a:miter lim="800000"/>
            <a:headEnd/>
            <a:tailEnd/>
          </a:ln>
          <a:effectLst>
            <a:outerShdw dist="126999" dir="2700000" algn="ctr" rotWithShape="0">
              <a:srgbClr val="0F116A">
                <a:alpha val="75000"/>
              </a:srgbClr>
            </a:outerShdw>
          </a:effectLst>
        </p:spPr>
      </p:pic>
      <p:grpSp>
        <p:nvGrpSpPr>
          <p:cNvPr id="579635" name="Group 51"/>
          <p:cNvGrpSpPr>
            <a:grpSpLocks/>
          </p:cNvGrpSpPr>
          <p:nvPr/>
        </p:nvGrpSpPr>
        <p:grpSpPr bwMode="auto">
          <a:xfrm>
            <a:off x="4899025" y="2884488"/>
            <a:ext cx="3994150" cy="917575"/>
            <a:chOff x="3086" y="1817"/>
            <a:chExt cx="2516" cy="578"/>
          </a:xfrm>
        </p:grpSpPr>
        <p:sp>
          <p:nvSpPr>
            <p:cNvPr id="579632" name="Rectangle 48"/>
            <p:cNvSpPr>
              <a:spLocks noChangeArrowheads="1"/>
            </p:cNvSpPr>
            <p:nvPr/>
          </p:nvSpPr>
          <p:spPr bwMode="auto">
            <a:xfrm>
              <a:off x="3086" y="1849"/>
              <a:ext cx="2516" cy="461"/>
            </a:xfrm>
            <a:prstGeom prst="rect">
              <a:avLst/>
            </a:prstGeom>
            <a:solidFill>
              <a:srgbClr val="DFDFDF"/>
            </a:solidFill>
            <a:ln w="9525">
              <a:noFill/>
              <a:miter lim="800000"/>
              <a:headEnd/>
              <a:tailEnd/>
            </a:ln>
          </p:spPr>
          <p:txBody>
            <a:bodyPr/>
            <a:lstStyle/>
            <a:p>
              <a:endParaRPr lang="en-US"/>
            </a:p>
          </p:txBody>
        </p:sp>
        <p:grpSp>
          <p:nvGrpSpPr>
            <p:cNvPr id="579626" name="Group 42"/>
            <p:cNvGrpSpPr>
              <a:grpSpLocks/>
            </p:cNvGrpSpPr>
            <p:nvPr/>
          </p:nvGrpSpPr>
          <p:grpSpPr bwMode="auto">
            <a:xfrm>
              <a:off x="3938" y="1817"/>
              <a:ext cx="944" cy="423"/>
              <a:chOff x="3929" y="1817"/>
              <a:chExt cx="944" cy="423"/>
            </a:xfrm>
          </p:grpSpPr>
          <p:sp>
            <p:nvSpPr>
              <p:cNvPr id="579614" name="Line 30"/>
              <p:cNvSpPr>
                <a:spLocks noChangeShapeType="1"/>
              </p:cNvSpPr>
              <p:nvPr/>
            </p:nvSpPr>
            <p:spPr bwMode="auto">
              <a:xfrm>
                <a:off x="3929" y="1817"/>
                <a:ext cx="0" cy="423"/>
              </a:xfrm>
              <a:prstGeom prst="line">
                <a:avLst/>
              </a:prstGeom>
              <a:noFill/>
              <a:ln w="38100">
                <a:solidFill>
                  <a:schemeClr val="tx1"/>
                </a:solidFill>
                <a:round/>
                <a:headEnd/>
                <a:tailEnd/>
              </a:ln>
            </p:spPr>
            <p:txBody>
              <a:bodyPr/>
              <a:lstStyle/>
              <a:p>
                <a:endParaRPr lang="en-US"/>
              </a:p>
            </p:txBody>
          </p:sp>
          <p:sp>
            <p:nvSpPr>
              <p:cNvPr id="579615" name="Line 31"/>
              <p:cNvSpPr>
                <a:spLocks noChangeShapeType="1"/>
              </p:cNvSpPr>
              <p:nvPr/>
            </p:nvSpPr>
            <p:spPr bwMode="auto">
              <a:xfrm flipH="1">
                <a:off x="3929" y="2226"/>
                <a:ext cx="944" cy="0"/>
              </a:xfrm>
              <a:prstGeom prst="line">
                <a:avLst/>
              </a:prstGeom>
              <a:noFill/>
              <a:ln w="38100">
                <a:solidFill>
                  <a:schemeClr val="tx1"/>
                </a:solidFill>
                <a:round/>
                <a:headEnd/>
                <a:tailEnd/>
              </a:ln>
            </p:spPr>
            <p:txBody>
              <a:bodyPr/>
              <a:lstStyle/>
              <a:p>
                <a:endParaRPr lang="en-US"/>
              </a:p>
            </p:txBody>
          </p:sp>
        </p:grpSp>
        <p:sp>
          <p:nvSpPr>
            <p:cNvPr id="579621" name="Rectangle 37"/>
            <p:cNvSpPr>
              <a:spLocks noChangeArrowheads="1"/>
            </p:cNvSpPr>
            <p:nvPr/>
          </p:nvSpPr>
          <p:spPr bwMode="auto">
            <a:xfrm>
              <a:off x="4861" y="1972"/>
              <a:ext cx="211" cy="423"/>
            </a:xfrm>
            <a:prstGeom prst="rect">
              <a:avLst/>
            </a:prstGeom>
            <a:solidFill>
              <a:srgbClr val="DFDFDF"/>
            </a:solidFill>
            <a:ln w="9525">
              <a:noFill/>
              <a:miter lim="800000"/>
              <a:headEnd/>
              <a:tailEnd/>
            </a:ln>
          </p:spPr>
          <p:txBody>
            <a:bodyPr lIns="0" tIns="0" rIns="0" bIns="0"/>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 charset="0"/>
                  <a:cs typeface="Times" pitchFamily="1" charset="0"/>
                  <a:sym typeface="Times" pitchFamily="1" charset="0"/>
                </a:rPr>
                <a:t>?</a:t>
              </a:r>
            </a:p>
          </p:txBody>
        </p:sp>
      </p:grpSp>
      <p:grpSp>
        <p:nvGrpSpPr>
          <p:cNvPr id="579650" name="Group 66"/>
          <p:cNvGrpSpPr>
            <a:grpSpLocks/>
          </p:cNvGrpSpPr>
          <p:nvPr/>
        </p:nvGrpSpPr>
        <p:grpSpPr bwMode="auto">
          <a:xfrm>
            <a:off x="4883150" y="3508375"/>
            <a:ext cx="4010025" cy="1808163"/>
            <a:chOff x="3076" y="2210"/>
            <a:chExt cx="2526" cy="1139"/>
          </a:xfrm>
        </p:grpSpPr>
        <p:grpSp>
          <p:nvGrpSpPr>
            <p:cNvPr id="579649" name="Group 65"/>
            <p:cNvGrpSpPr>
              <a:grpSpLocks/>
            </p:cNvGrpSpPr>
            <p:nvPr/>
          </p:nvGrpSpPr>
          <p:grpSpPr bwMode="auto">
            <a:xfrm>
              <a:off x="3086" y="2210"/>
              <a:ext cx="2516" cy="599"/>
              <a:chOff x="3086" y="2210"/>
              <a:chExt cx="2516" cy="599"/>
            </a:xfrm>
          </p:grpSpPr>
          <p:sp>
            <p:nvSpPr>
              <p:cNvPr id="579634" name="Rectangle 50"/>
              <p:cNvSpPr>
                <a:spLocks noChangeArrowheads="1"/>
              </p:cNvSpPr>
              <p:nvPr/>
            </p:nvSpPr>
            <p:spPr bwMode="auto">
              <a:xfrm>
                <a:off x="3086" y="2276"/>
                <a:ext cx="2516" cy="461"/>
              </a:xfrm>
              <a:prstGeom prst="rect">
                <a:avLst/>
              </a:prstGeom>
              <a:solidFill>
                <a:srgbClr val="DFDFDF"/>
              </a:solidFill>
              <a:ln w="9525">
                <a:noFill/>
                <a:miter lim="800000"/>
                <a:headEnd/>
                <a:tailEnd/>
              </a:ln>
            </p:spPr>
            <p:txBody>
              <a:bodyPr/>
              <a:lstStyle/>
              <a:p>
                <a:endParaRPr lang="en-US"/>
              </a:p>
            </p:txBody>
          </p:sp>
          <p:sp>
            <p:nvSpPr>
              <p:cNvPr id="579622" name="Rectangle 38"/>
              <p:cNvSpPr>
                <a:spLocks noChangeArrowheads="1"/>
              </p:cNvSpPr>
              <p:nvPr/>
            </p:nvSpPr>
            <p:spPr bwMode="auto">
              <a:xfrm>
                <a:off x="5105" y="2385"/>
                <a:ext cx="211" cy="424"/>
              </a:xfrm>
              <a:prstGeom prst="rect">
                <a:avLst/>
              </a:prstGeom>
              <a:solidFill>
                <a:srgbClr val="DFDFDF"/>
              </a:solidFill>
              <a:ln w="9525">
                <a:noFill/>
                <a:miter lim="800000"/>
                <a:headEnd/>
                <a:tailEnd/>
              </a:ln>
            </p:spPr>
            <p:txBody>
              <a:bodyPr lIns="0" tIns="0" rIns="0" bIns="0"/>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 charset="0"/>
                    <a:cs typeface="Times" pitchFamily="1" charset="0"/>
                    <a:sym typeface="Times" pitchFamily="1" charset="0"/>
                  </a:rPr>
                  <a:t>?</a:t>
                </a:r>
              </a:p>
            </p:txBody>
          </p:sp>
          <p:grpSp>
            <p:nvGrpSpPr>
              <p:cNvPr id="579627" name="Group 43"/>
              <p:cNvGrpSpPr>
                <a:grpSpLocks/>
              </p:cNvGrpSpPr>
              <p:nvPr/>
            </p:nvGrpSpPr>
            <p:grpSpPr bwMode="auto">
              <a:xfrm>
                <a:off x="4310" y="2210"/>
                <a:ext cx="803" cy="426"/>
                <a:chOff x="4292" y="2219"/>
                <a:chExt cx="803" cy="426"/>
              </a:xfrm>
            </p:grpSpPr>
            <p:sp>
              <p:nvSpPr>
                <p:cNvPr id="579616" name="Line 32"/>
                <p:cNvSpPr>
                  <a:spLocks noChangeShapeType="1"/>
                </p:cNvSpPr>
                <p:nvPr/>
              </p:nvSpPr>
              <p:spPr bwMode="auto">
                <a:xfrm>
                  <a:off x="4292" y="2219"/>
                  <a:ext cx="0" cy="423"/>
                </a:xfrm>
                <a:prstGeom prst="line">
                  <a:avLst/>
                </a:prstGeom>
                <a:noFill/>
                <a:ln w="38100">
                  <a:solidFill>
                    <a:schemeClr val="tx1"/>
                  </a:solidFill>
                  <a:round/>
                  <a:headEnd/>
                  <a:tailEnd/>
                </a:ln>
              </p:spPr>
              <p:txBody>
                <a:bodyPr/>
                <a:lstStyle/>
                <a:p>
                  <a:endParaRPr lang="en-US"/>
                </a:p>
              </p:txBody>
            </p:sp>
            <p:sp>
              <p:nvSpPr>
                <p:cNvPr id="579617" name="Line 33"/>
                <p:cNvSpPr>
                  <a:spLocks noChangeShapeType="1"/>
                </p:cNvSpPr>
                <p:nvPr/>
              </p:nvSpPr>
              <p:spPr bwMode="auto">
                <a:xfrm flipH="1">
                  <a:off x="4292" y="2645"/>
                  <a:ext cx="803" cy="0"/>
                </a:xfrm>
                <a:prstGeom prst="line">
                  <a:avLst/>
                </a:prstGeom>
                <a:noFill/>
                <a:ln w="38100">
                  <a:solidFill>
                    <a:schemeClr val="tx1"/>
                  </a:solidFill>
                  <a:round/>
                  <a:headEnd/>
                  <a:tailEnd/>
                </a:ln>
              </p:spPr>
              <p:txBody>
                <a:bodyPr/>
                <a:lstStyle/>
                <a:p>
                  <a:endParaRPr lang="en-US"/>
                </a:p>
              </p:txBody>
            </p:sp>
          </p:grpSp>
        </p:grpSp>
        <p:grpSp>
          <p:nvGrpSpPr>
            <p:cNvPr id="579648" name="Group 64"/>
            <p:cNvGrpSpPr>
              <a:grpSpLocks/>
            </p:cNvGrpSpPr>
            <p:nvPr/>
          </p:nvGrpSpPr>
          <p:grpSpPr bwMode="auto">
            <a:xfrm>
              <a:off x="3076" y="2645"/>
              <a:ext cx="2516" cy="704"/>
              <a:chOff x="3076" y="2645"/>
              <a:chExt cx="2516" cy="704"/>
            </a:xfrm>
          </p:grpSpPr>
          <p:sp>
            <p:nvSpPr>
              <p:cNvPr id="579647" name="Rectangle 63"/>
              <p:cNvSpPr>
                <a:spLocks noChangeArrowheads="1"/>
              </p:cNvSpPr>
              <p:nvPr/>
            </p:nvSpPr>
            <p:spPr bwMode="auto">
              <a:xfrm>
                <a:off x="3076" y="2712"/>
                <a:ext cx="2516" cy="397"/>
              </a:xfrm>
              <a:prstGeom prst="rect">
                <a:avLst/>
              </a:prstGeom>
              <a:solidFill>
                <a:srgbClr val="DFDFDF"/>
              </a:solidFill>
              <a:ln w="9525">
                <a:noFill/>
                <a:miter lim="800000"/>
                <a:headEnd/>
                <a:tailEnd/>
              </a:ln>
            </p:spPr>
            <p:txBody>
              <a:bodyPr/>
              <a:lstStyle/>
              <a:p>
                <a:endParaRPr lang="en-US"/>
              </a:p>
            </p:txBody>
          </p:sp>
          <p:sp>
            <p:nvSpPr>
              <p:cNvPr id="579618" name="Line 34"/>
              <p:cNvSpPr>
                <a:spLocks noChangeShapeType="1"/>
              </p:cNvSpPr>
              <p:nvPr/>
            </p:nvSpPr>
            <p:spPr bwMode="auto">
              <a:xfrm>
                <a:off x="4365" y="2645"/>
                <a:ext cx="0" cy="704"/>
              </a:xfrm>
              <a:prstGeom prst="line">
                <a:avLst/>
              </a:prstGeom>
              <a:noFill/>
              <a:ln w="38100">
                <a:solidFill>
                  <a:schemeClr val="tx1"/>
                </a:solidFill>
                <a:round/>
                <a:headEnd/>
                <a:tailEnd/>
              </a:ln>
            </p:spPr>
            <p:txBody>
              <a:bodyPr/>
              <a:lstStyle/>
              <a:p>
                <a:endParaRPr lang="en-US"/>
              </a:p>
            </p:txBody>
          </p:sp>
        </p:grpSp>
      </p:grpSp>
      <p:sp>
        <p:nvSpPr>
          <p:cNvPr id="579605" name="Rectangle 21"/>
          <p:cNvSpPr>
            <a:spLocks noChangeArrowheads="1"/>
          </p:cNvSpPr>
          <p:nvPr/>
        </p:nvSpPr>
        <p:spPr bwMode="auto">
          <a:xfrm rot="-983372">
            <a:off x="5481638" y="2595563"/>
            <a:ext cx="2378075" cy="1219200"/>
          </a:xfrm>
          <a:prstGeom prst="rect">
            <a:avLst/>
          </a:prstGeom>
          <a:solidFill>
            <a:srgbClr val="F6FF1F"/>
          </a:solidFill>
          <a:ln w="9525">
            <a:noFill/>
            <a:miter lim="800000"/>
            <a:headEnd/>
            <a:tailEnd/>
          </a:ln>
          <a:effectLst>
            <a:outerShdw dist="35921" dir="2700000" algn="ctr" rotWithShape="0">
              <a:srgbClr val="808080"/>
            </a:outerShdw>
          </a:effectLst>
        </p:spPr>
        <p:txBody>
          <a:bodyPr lIns="0" tIns="0" rIns="0" bIns="0"/>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2600" b="1">
                <a:solidFill>
                  <a:srgbClr val="0F116A"/>
                </a:solidFill>
                <a:cs typeface="Times" pitchFamily="1" charset="0"/>
              </a:rPr>
              <a:t>Where are the</a:t>
            </a:r>
            <a:br>
              <a:rPr lang="en-US" sz="2600" b="1">
                <a:solidFill>
                  <a:srgbClr val="0F116A"/>
                </a:solidFill>
                <a:cs typeface="Times" pitchFamily="1" charset="0"/>
              </a:rPr>
            </a:br>
            <a:r>
              <a:rPr lang="en-US" sz="2600" b="1">
                <a:solidFill>
                  <a:srgbClr val="0F116A"/>
                </a:solidFill>
                <a:cs typeface="Times" pitchFamily="1" charset="0"/>
              </a:rPr>
              <a:t>intermediate fossils?</a:t>
            </a:r>
          </a:p>
        </p:txBody>
      </p:sp>
      <p:sp>
        <p:nvSpPr>
          <p:cNvPr id="579651" name="Rectangle 67"/>
          <p:cNvSpPr>
            <a:spLocks noChangeArrowheads="1"/>
          </p:cNvSpPr>
          <p:nvPr/>
        </p:nvSpPr>
        <p:spPr bwMode="auto">
          <a:xfrm>
            <a:off x="5330825" y="6265863"/>
            <a:ext cx="1768475" cy="274637"/>
          </a:xfrm>
          <a:prstGeom prst="rect">
            <a:avLst/>
          </a:prstGeom>
          <a:solidFill>
            <a:srgbClr val="E6E6E6"/>
          </a:solidFill>
          <a:ln w="9525">
            <a:noFill/>
            <a:miter lim="800000"/>
            <a:headEnd/>
            <a:tailEnd/>
          </a:ln>
        </p:spPr>
        <p:txBody>
          <a:bodyPr wrap="none" lIns="45720" tIns="0" rIns="45720" bIns="0">
            <a:spAutoFit/>
          </a:bodyPr>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1800" b="1">
                <a:solidFill>
                  <a:srgbClr val="CC0000"/>
                </a:solidFill>
                <a:cs typeface="Times" pitchFamily="1" charset="0"/>
              </a:rPr>
              <a:t>Ocean Mammal</a:t>
            </a:r>
          </a:p>
        </p:txBody>
      </p:sp>
      <p:sp>
        <p:nvSpPr>
          <p:cNvPr id="579652" name="Rectangle 68"/>
          <p:cNvSpPr>
            <a:spLocks noChangeArrowheads="1"/>
          </p:cNvSpPr>
          <p:nvPr/>
        </p:nvSpPr>
        <p:spPr bwMode="auto">
          <a:xfrm>
            <a:off x="739775" y="5918200"/>
            <a:ext cx="3211513" cy="304800"/>
          </a:xfrm>
          <a:prstGeom prst="rect">
            <a:avLst/>
          </a:prstGeom>
          <a:solidFill>
            <a:srgbClr val="FFCC18"/>
          </a:solidFill>
          <a:ln w="9525">
            <a:noFill/>
            <a:miter lim="800000"/>
            <a:headEnd/>
            <a:tailEnd/>
          </a:ln>
        </p:spPr>
        <p:txBody>
          <a:bodyPr wrap="none" lIns="45720" tIns="0" rIns="45720" bIns="0">
            <a:spAutoFit/>
          </a:bodyPr>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2000" b="1">
                <a:solidFill>
                  <a:srgbClr val="0F116A"/>
                </a:solidFill>
                <a:cs typeface="Times" pitchFamily="1" charset="0"/>
              </a:rPr>
              <a:t>Someone’s idea of a joke!</a:t>
            </a:r>
          </a:p>
        </p:txBody>
      </p:sp>
      <p:sp>
        <p:nvSpPr>
          <p:cNvPr id="579653" name="Rectangle 69"/>
          <p:cNvSpPr>
            <a:spLocks noChangeArrowheads="1"/>
          </p:cNvSpPr>
          <p:nvPr/>
        </p:nvSpPr>
        <p:spPr bwMode="auto">
          <a:xfrm>
            <a:off x="744538" y="6381750"/>
            <a:ext cx="3175000" cy="365125"/>
          </a:xfrm>
          <a:prstGeom prst="rect">
            <a:avLst/>
          </a:prstGeom>
          <a:solidFill>
            <a:srgbClr val="FFCC18"/>
          </a:solidFill>
          <a:ln w="9525">
            <a:noFill/>
            <a:miter lim="800000"/>
            <a:headEnd/>
            <a:tailEnd/>
          </a:ln>
        </p:spPr>
        <p:txBody>
          <a:bodyPr wrap="none" lIns="45720" tIns="0" rIns="45720" bIns="0">
            <a:spAutoFit/>
          </a:bodyPr>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b="1" i="1">
                <a:solidFill>
                  <a:srgbClr val="CC0000"/>
                </a:solidFill>
                <a:latin typeface="Times New Roman" pitchFamily="1" charset="0"/>
                <a:cs typeface="Times" pitchFamily="1" charset="0"/>
              </a:rPr>
              <a:t>But the joke’s on them!!</a:t>
            </a:r>
          </a:p>
        </p:txBody>
      </p:sp>
      <p:grpSp>
        <p:nvGrpSpPr>
          <p:cNvPr id="579659" name="Group 75"/>
          <p:cNvGrpSpPr>
            <a:grpSpLocks/>
          </p:cNvGrpSpPr>
          <p:nvPr/>
        </p:nvGrpSpPr>
        <p:grpSpPr bwMode="auto">
          <a:xfrm>
            <a:off x="4318000" y="1554163"/>
            <a:ext cx="1857375" cy="4635500"/>
            <a:chOff x="3062" y="979"/>
            <a:chExt cx="1170" cy="2920"/>
          </a:xfrm>
        </p:grpSpPr>
        <p:sp>
          <p:nvSpPr>
            <p:cNvPr id="579654" name="Rectangle 70"/>
            <p:cNvSpPr>
              <a:spLocks noChangeArrowheads="1"/>
            </p:cNvSpPr>
            <p:nvPr/>
          </p:nvSpPr>
          <p:spPr bwMode="auto">
            <a:xfrm>
              <a:off x="3062" y="2358"/>
              <a:ext cx="1170" cy="519"/>
            </a:xfrm>
            <a:prstGeom prst="rect">
              <a:avLst/>
            </a:prstGeom>
            <a:noFill/>
            <a:ln w="9525">
              <a:noFill/>
              <a:miter lim="800000"/>
              <a:headEnd/>
              <a:tailEnd/>
            </a:ln>
          </p:spPr>
          <p:txBody>
            <a:bodyPr wrap="none" lIns="45720" tIns="0" rIns="45720" bIns="0">
              <a:spAutoFit/>
            </a:bodyPr>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1800" b="1">
                  <a:solidFill>
                    <a:srgbClr val="CC0000"/>
                  </a:solidFill>
                  <a:cs typeface="Times" pitchFamily="1" charset="0"/>
                </a:rPr>
                <a:t>Complete series</a:t>
              </a:r>
              <a:br>
                <a:rPr lang="en-US" sz="1800" b="1">
                  <a:solidFill>
                    <a:srgbClr val="CC0000"/>
                  </a:solidFill>
                  <a:cs typeface="Times" pitchFamily="1" charset="0"/>
                </a:rPr>
              </a:br>
              <a:r>
                <a:rPr lang="en-US" sz="1800" b="1">
                  <a:solidFill>
                    <a:srgbClr val="CC0000"/>
                  </a:solidFill>
                  <a:cs typeface="Times" pitchFamily="1" charset="0"/>
                </a:rPr>
                <a:t>of transitional</a:t>
              </a:r>
              <a:br>
                <a:rPr lang="en-US" sz="1800" b="1">
                  <a:solidFill>
                    <a:srgbClr val="CC0000"/>
                  </a:solidFill>
                  <a:cs typeface="Times" pitchFamily="1" charset="0"/>
                </a:rPr>
              </a:br>
              <a:r>
                <a:rPr lang="en-US" sz="1800" b="1">
                  <a:solidFill>
                    <a:srgbClr val="CC0000"/>
                  </a:solidFill>
                  <a:cs typeface="Times" pitchFamily="1" charset="0"/>
                </a:rPr>
                <a:t>fossils</a:t>
              </a:r>
            </a:p>
          </p:txBody>
        </p:sp>
        <p:sp>
          <p:nvSpPr>
            <p:cNvPr id="579655" name="Line 71"/>
            <p:cNvSpPr>
              <a:spLocks noChangeShapeType="1"/>
            </p:cNvSpPr>
            <p:nvPr/>
          </p:nvSpPr>
          <p:spPr bwMode="auto">
            <a:xfrm>
              <a:off x="3653" y="979"/>
              <a:ext cx="0" cy="1365"/>
            </a:xfrm>
            <a:prstGeom prst="line">
              <a:avLst/>
            </a:prstGeom>
            <a:noFill/>
            <a:ln w="57150">
              <a:solidFill>
                <a:srgbClr val="CC0000"/>
              </a:solidFill>
              <a:round/>
              <a:headEnd/>
              <a:tailEnd type="triangle" w="med" len="med"/>
            </a:ln>
            <a:effectLst/>
          </p:spPr>
          <p:txBody>
            <a:bodyPr wrap="none" anchor="ctr"/>
            <a:lstStyle/>
            <a:p>
              <a:endParaRPr lang="en-US"/>
            </a:p>
          </p:txBody>
        </p:sp>
        <p:sp>
          <p:nvSpPr>
            <p:cNvPr id="579656" name="Line 72"/>
            <p:cNvSpPr>
              <a:spLocks noChangeShapeType="1"/>
            </p:cNvSpPr>
            <p:nvPr/>
          </p:nvSpPr>
          <p:spPr bwMode="auto">
            <a:xfrm>
              <a:off x="3653" y="2886"/>
              <a:ext cx="0" cy="1013"/>
            </a:xfrm>
            <a:prstGeom prst="line">
              <a:avLst/>
            </a:prstGeom>
            <a:noFill/>
            <a:ln w="57150">
              <a:solidFill>
                <a:srgbClr val="CC0000"/>
              </a:solidFill>
              <a:round/>
              <a:headEnd/>
              <a:tailEnd type="triangle" w="med" len="med"/>
            </a:ln>
            <a:effectLst/>
          </p:spPr>
          <p:txBody>
            <a:bodyPr wrap="none" anchor="ctr"/>
            <a:lstStyle/>
            <a:p>
              <a:endParaRPr lang="en-US"/>
            </a:p>
          </p:txBody>
        </p:sp>
      </p:grpSp>
      <p:sp>
        <p:nvSpPr>
          <p:cNvPr id="579660" name="Rectangle 76"/>
          <p:cNvSpPr>
            <a:spLocks noChangeArrowheads="1"/>
          </p:cNvSpPr>
          <p:nvPr/>
        </p:nvSpPr>
        <p:spPr bwMode="auto">
          <a:xfrm>
            <a:off x="15875" y="417513"/>
            <a:ext cx="3870325" cy="365125"/>
          </a:xfrm>
          <a:prstGeom prst="rect">
            <a:avLst/>
          </a:prstGeom>
          <a:solidFill>
            <a:srgbClr val="FFCC18"/>
          </a:solidFill>
          <a:ln w="9525">
            <a:noFill/>
            <a:miter lim="800000"/>
            <a:headEnd/>
            <a:tailEnd/>
          </a:ln>
        </p:spPr>
        <p:txBody>
          <a:bodyPr wrap="none" lIns="45720" tIns="0" rIns="45720" bIns="0">
            <a:spAutoFit/>
          </a:bodyPr>
          <a:lstStyle/>
          <a:p>
            <a:pPr eaLnBrk="1" hangingPunct="1">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2000" b="1">
                <a:solidFill>
                  <a:srgbClr val="CC0000"/>
                </a:solidFill>
                <a:cs typeface="Times" pitchFamily="1" charset="0"/>
              </a:rPr>
              <a:t>We found the fossil — </a:t>
            </a:r>
            <a:r>
              <a:rPr lang="en-US" b="1" i="1">
                <a:solidFill>
                  <a:srgbClr val="CC0000"/>
                </a:solidFill>
                <a:latin typeface="Times New Roman" pitchFamily="1" charset="0"/>
                <a:cs typeface="Times" pitchFamily="1" charset="0"/>
              </a:rPr>
              <a:t>no joke!</a:t>
            </a:r>
            <a:endParaRPr lang="en-US" sz="2000" b="1">
              <a:solidFill>
                <a:srgbClr val="CC0000"/>
              </a:solidFill>
              <a:cs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2" nodeType="clickEffect">
                                  <p:stCondLst>
                                    <p:cond delay="0"/>
                                  </p:stCondLst>
                                  <p:childTnLst>
                                    <p:set>
                                      <p:cBhvr>
                                        <p:cTn id="6" dur="1" fill="hold">
                                          <p:stCondLst>
                                            <p:cond delay="0"/>
                                          </p:stCondLst>
                                        </p:cTn>
                                        <p:tgtEl>
                                          <p:spTgt spid="579605"/>
                                        </p:tgtEl>
                                        <p:attrNameLst>
                                          <p:attrName>style.visibility</p:attrName>
                                        </p:attrNameLst>
                                      </p:cBhvr>
                                      <p:to>
                                        <p:strVal val="visible"/>
                                      </p:to>
                                    </p:set>
                                    <p:anim calcmode="lin" valueType="num">
                                      <p:cBhvr>
                                        <p:cTn id="7" dur="1000" fill="hold"/>
                                        <p:tgtEl>
                                          <p:spTgt spid="579605"/>
                                        </p:tgtEl>
                                        <p:attrNameLst>
                                          <p:attrName>ppt_w</p:attrName>
                                        </p:attrNameLst>
                                      </p:cBhvr>
                                      <p:tavLst>
                                        <p:tav tm="0">
                                          <p:val>
                                            <p:fltVal val="0"/>
                                          </p:val>
                                        </p:tav>
                                        <p:tav tm="100000">
                                          <p:val>
                                            <p:strVal val="#ppt_w"/>
                                          </p:val>
                                        </p:tav>
                                      </p:tavLst>
                                    </p:anim>
                                    <p:anim calcmode="lin" valueType="num">
                                      <p:cBhvr>
                                        <p:cTn id="8" dur="1000" fill="hold"/>
                                        <p:tgtEl>
                                          <p:spTgt spid="579605"/>
                                        </p:tgtEl>
                                        <p:attrNameLst>
                                          <p:attrName>ppt_h</p:attrName>
                                        </p:attrNameLst>
                                      </p:cBhvr>
                                      <p:tavLst>
                                        <p:tav tm="0">
                                          <p:val>
                                            <p:fltVal val="0"/>
                                          </p:val>
                                        </p:tav>
                                        <p:tav tm="100000">
                                          <p:val>
                                            <p:strVal val="#ppt_h"/>
                                          </p:val>
                                        </p:tav>
                                      </p:tavLst>
                                    </p:anim>
                                    <p:anim calcmode="lin" valueType="num">
                                      <p:cBhvr>
                                        <p:cTn id="9" dur="1000" fill="hold"/>
                                        <p:tgtEl>
                                          <p:spTgt spid="5796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960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79652"/>
                                        </p:tgtEl>
                                        <p:attrNameLst>
                                          <p:attrName>style.visibility</p:attrName>
                                        </p:attrNameLst>
                                      </p:cBhvr>
                                      <p:to>
                                        <p:strVal val="visible"/>
                                      </p:to>
                                    </p:set>
                                    <p:anim calcmode="lin" valueType="num">
                                      <p:cBhvr additive="base">
                                        <p:cTn id="15" dur="500" fill="hold"/>
                                        <p:tgtEl>
                                          <p:spTgt spid="579652"/>
                                        </p:tgtEl>
                                        <p:attrNameLst>
                                          <p:attrName>ppt_x</p:attrName>
                                        </p:attrNameLst>
                                      </p:cBhvr>
                                      <p:tavLst>
                                        <p:tav tm="0">
                                          <p:val>
                                            <p:strVal val="0-#ppt_w/2"/>
                                          </p:val>
                                        </p:tav>
                                        <p:tav tm="100000">
                                          <p:val>
                                            <p:strVal val="#ppt_x"/>
                                          </p:val>
                                        </p:tav>
                                      </p:tavLst>
                                    </p:anim>
                                    <p:anim calcmode="lin" valueType="num">
                                      <p:cBhvr additive="base">
                                        <p:cTn id="16" dur="500" fill="hold"/>
                                        <p:tgtEl>
                                          <p:spTgt spid="5796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par>
                          <p:cTn id="17" fill="hold">
                            <p:stCondLst>
                              <p:cond delay="500"/>
                            </p:stCondLst>
                            <p:childTnLst>
                              <p:par>
                                <p:cTn id="18" presetID="17" presetClass="entr" presetSubtype="10" fill="hold" nodeType="afterEffect">
                                  <p:stCondLst>
                                    <p:cond delay="0"/>
                                  </p:stCondLst>
                                  <p:childTnLst>
                                    <p:set>
                                      <p:cBhvr>
                                        <p:cTn id="19" dur="1" fill="hold">
                                          <p:stCondLst>
                                            <p:cond delay="0"/>
                                          </p:stCondLst>
                                        </p:cTn>
                                        <p:tgtEl>
                                          <p:spTgt spid="579587"/>
                                        </p:tgtEl>
                                        <p:attrNameLst>
                                          <p:attrName>style.visibility</p:attrName>
                                        </p:attrNameLst>
                                      </p:cBhvr>
                                      <p:to>
                                        <p:strVal val="visible"/>
                                      </p:to>
                                    </p:set>
                                    <p:anim calcmode="lin" valueType="num">
                                      <p:cBhvr>
                                        <p:cTn id="20" dur="500" fill="hold"/>
                                        <p:tgtEl>
                                          <p:spTgt spid="579587"/>
                                        </p:tgtEl>
                                        <p:attrNameLst>
                                          <p:attrName>ppt_w</p:attrName>
                                        </p:attrNameLst>
                                      </p:cBhvr>
                                      <p:tavLst>
                                        <p:tav tm="0">
                                          <p:val>
                                            <p:fltVal val="0"/>
                                          </p:val>
                                        </p:tav>
                                        <p:tav tm="100000">
                                          <p:val>
                                            <p:strVal val="#ppt_w"/>
                                          </p:val>
                                        </p:tav>
                                      </p:tavLst>
                                    </p:anim>
                                    <p:anim calcmode="lin" valueType="num">
                                      <p:cBhvr>
                                        <p:cTn id="21" dur="500" fill="hold"/>
                                        <p:tgtEl>
                                          <p:spTgt spid="5795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5" name="Vibro Up"/>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79653"/>
                                        </p:tgtEl>
                                        <p:attrNameLst>
                                          <p:attrName>style.visibility</p:attrName>
                                        </p:attrNameLst>
                                      </p:cBhvr>
                                      <p:to>
                                        <p:strVal val="visible"/>
                                      </p:to>
                                    </p:set>
                                    <p:anim calcmode="lin" valueType="num">
                                      <p:cBhvr additive="base">
                                        <p:cTn id="26" dur="500" fill="hold"/>
                                        <p:tgtEl>
                                          <p:spTgt spid="579653"/>
                                        </p:tgtEl>
                                        <p:attrNameLst>
                                          <p:attrName>ppt_x</p:attrName>
                                        </p:attrNameLst>
                                      </p:cBhvr>
                                      <p:tavLst>
                                        <p:tav tm="0">
                                          <p:val>
                                            <p:strVal val="0-#ppt_w/2"/>
                                          </p:val>
                                        </p:tav>
                                        <p:tav tm="100000">
                                          <p:val>
                                            <p:strVal val="#ppt_x"/>
                                          </p:val>
                                        </p:tav>
                                      </p:tavLst>
                                    </p:anim>
                                    <p:anim calcmode="lin" valueType="num">
                                      <p:cBhvr additive="base">
                                        <p:cTn id="27" dur="500" fill="hold"/>
                                        <p:tgtEl>
                                          <p:spTgt spid="5796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String"/>
                                        </p:tgtEl>
                                      </p:cMediaNode>
                                    </p:audio>
                                  </p:sub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579588"/>
                                        </p:tgtEl>
                                        <p:attrNameLst>
                                          <p:attrName>style.visibility</p:attrName>
                                        </p:attrNameLst>
                                      </p:cBhvr>
                                      <p:to>
                                        <p:strVal val="visible"/>
                                      </p:to>
                                    </p:set>
                                    <p:animEffect transition="in" filter="wipe(down)">
                                      <p:cBhvr>
                                        <p:cTn id="31" dur="500"/>
                                        <p:tgtEl>
                                          <p:spTgt spid="579588"/>
                                        </p:tgtEl>
                                      </p:cBhvr>
                                    </p:animEffect>
                                  </p:childTnLst>
                                </p:cTn>
                              </p:par>
                            </p:childTnLst>
                          </p:cTn>
                        </p:par>
                        <p:par>
                          <p:cTn id="32" fill="hold">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579660"/>
                                        </p:tgtEl>
                                        <p:attrNameLst>
                                          <p:attrName>style.visibility</p:attrName>
                                        </p:attrNameLst>
                                      </p:cBhvr>
                                      <p:to>
                                        <p:strVal val="visible"/>
                                      </p:to>
                                    </p:set>
                                    <p:anim calcmode="lin" valueType="num">
                                      <p:cBhvr additive="base">
                                        <p:cTn id="35" dur="500" fill="hold"/>
                                        <p:tgtEl>
                                          <p:spTgt spid="579660"/>
                                        </p:tgtEl>
                                        <p:attrNameLst>
                                          <p:attrName>ppt_x</p:attrName>
                                        </p:attrNameLst>
                                      </p:cBhvr>
                                      <p:tavLst>
                                        <p:tav tm="0">
                                          <p:val>
                                            <p:strVal val="0-#ppt_w/2"/>
                                          </p:val>
                                        </p:tav>
                                        <p:tav tm="100000">
                                          <p:val>
                                            <p:strVal val="#ppt_x"/>
                                          </p:val>
                                        </p:tav>
                                      </p:tavLst>
                                    </p:anim>
                                    <p:anim calcmode="lin" valueType="num">
                                      <p:cBhvr additive="base">
                                        <p:cTn id="36" dur="500" fill="hold"/>
                                        <p:tgtEl>
                                          <p:spTgt spid="5796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p:stCondLst>
                        <p:cond delay="indefinite"/>
                      </p:stCondLst>
                      <p:childTnLst>
                        <p:par>
                          <p:cTn id="38" fill="hold">
                            <p:stCondLst>
                              <p:cond delay="0"/>
                            </p:stCondLst>
                            <p:childTnLst>
                              <p:par>
                                <p:cTn id="39" presetID="37" presetClass="exit" presetSubtype="0" fill="hold" grpId="1" nodeType="clickEffect">
                                  <p:stCondLst>
                                    <p:cond delay="0"/>
                                  </p:stCondLst>
                                  <p:childTnLst>
                                    <p:animEffect transition="out" filter="fade">
                                      <p:cBhvr>
                                        <p:cTn id="40" dur="1000"/>
                                        <p:tgtEl>
                                          <p:spTgt spid="579605"/>
                                        </p:tgtEl>
                                      </p:cBhvr>
                                    </p:animEffect>
                                    <p:anim calcmode="lin" valueType="num">
                                      <p:cBhvr>
                                        <p:cTn id="41" dur="1000"/>
                                        <p:tgtEl>
                                          <p:spTgt spid="579605"/>
                                        </p:tgtEl>
                                        <p:attrNameLst>
                                          <p:attrName>ppt_x</p:attrName>
                                        </p:attrNameLst>
                                      </p:cBhvr>
                                      <p:tavLst>
                                        <p:tav tm="0">
                                          <p:val>
                                            <p:strVal val="ppt_x"/>
                                          </p:val>
                                        </p:tav>
                                        <p:tav tm="100000">
                                          <p:val>
                                            <p:strVal val="ppt_x"/>
                                          </p:val>
                                        </p:tav>
                                      </p:tavLst>
                                    </p:anim>
                                    <p:anim calcmode="lin" valueType="num">
                                      <p:cBhvr>
                                        <p:cTn id="42" dur="100" decel="100000"/>
                                        <p:tgtEl>
                                          <p:spTgt spid="579605"/>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579605"/>
                                        </p:tgtEl>
                                        <p:attrNameLst>
                                          <p:attrName>ppt_y</p:attrName>
                                        </p:attrNameLst>
                                      </p:cBhvr>
                                      <p:tavLst>
                                        <p:tav tm="0">
                                          <p:val>
                                            <p:strVal val="ppt_y"/>
                                          </p:val>
                                        </p:tav>
                                        <p:tav tm="100000">
                                          <p:val>
                                            <p:strVal val="ppt_y+1"/>
                                          </p:val>
                                        </p:tav>
                                      </p:tavLst>
                                    </p:anim>
                                    <p:set>
                                      <p:cBhvr>
                                        <p:cTn id="44" dur="1" fill="hold">
                                          <p:stCondLst>
                                            <p:cond delay="999"/>
                                          </p:stCondLst>
                                        </p:cTn>
                                        <p:tgtEl>
                                          <p:spTgt spid="579605"/>
                                        </p:tgtEl>
                                        <p:attrNameLst>
                                          <p:attrName>style.visibility</p:attrName>
                                        </p:attrNameLst>
                                      </p:cBhvr>
                                      <p:to>
                                        <p:strVal val="hidden"/>
                                      </p:to>
                                    </p:set>
                                  </p:childTnLst>
                                </p:cTn>
                              </p:par>
                            </p:childTnLst>
                          </p:cTn>
                        </p:par>
                        <p:par>
                          <p:cTn id="45" fill="hold">
                            <p:stCondLst>
                              <p:cond delay="1000"/>
                            </p:stCondLst>
                            <p:childTnLst>
                              <p:par>
                                <p:cTn id="46" presetID="2" presetClass="exit" presetSubtype="8" fill="hold" nodeType="afterEffect">
                                  <p:stCondLst>
                                    <p:cond delay="0"/>
                                  </p:stCondLst>
                                  <p:childTnLst>
                                    <p:anim calcmode="lin" valueType="num">
                                      <p:cBhvr additive="base">
                                        <p:cTn id="47" dur="500"/>
                                        <p:tgtEl>
                                          <p:spTgt spid="579631"/>
                                        </p:tgtEl>
                                        <p:attrNameLst>
                                          <p:attrName>ppt_x</p:attrName>
                                        </p:attrNameLst>
                                      </p:cBhvr>
                                      <p:tavLst>
                                        <p:tav tm="0">
                                          <p:val>
                                            <p:strVal val="ppt_x"/>
                                          </p:val>
                                        </p:tav>
                                        <p:tav tm="100000">
                                          <p:val>
                                            <p:strVal val="0-ppt_w/2"/>
                                          </p:val>
                                        </p:tav>
                                      </p:tavLst>
                                    </p:anim>
                                    <p:anim calcmode="lin" valueType="num">
                                      <p:cBhvr additive="base">
                                        <p:cTn id="48" dur="500"/>
                                        <p:tgtEl>
                                          <p:spTgt spid="579631"/>
                                        </p:tgtEl>
                                        <p:attrNameLst>
                                          <p:attrName>ppt_y</p:attrName>
                                        </p:attrNameLst>
                                      </p:cBhvr>
                                      <p:tavLst>
                                        <p:tav tm="0">
                                          <p:val>
                                            <p:strVal val="ppt_y"/>
                                          </p:val>
                                        </p:tav>
                                        <p:tav tm="100000">
                                          <p:val>
                                            <p:strVal val="ppt_y"/>
                                          </p:val>
                                        </p:tav>
                                      </p:tavLst>
                                    </p:anim>
                                    <p:set>
                                      <p:cBhvr>
                                        <p:cTn id="49" dur="1" fill="hold">
                                          <p:stCondLst>
                                            <p:cond delay="499"/>
                                          </p:stCondLst>
                                        </p:cTn>
                                        <p:tgtEl>
                                          <p:spTgt spid="57963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Whoosh"/>
                                        </p:tgtEl>
                                      </p:cMediaNode>
                                    </p:audio>
                                  </p:subTnLst>
                                </p:cTn>
                              </p:par>
                            </p:childTnLst>
                          </p:cTn>
                        </p:par>
                      </p:childTnLst>
                    </p:cTn>
                  </p:par>
                  <p:par>
                    <p:cTn id="50" fill="hold">
                      <p:stCondLst>
                        <p:cond delay="indefinite"/>
                      </p:stCondLst>
                      <p:childTnLst>
                        <p:par>
                          <p:cTn id="51" fill="hold">
                            <p:stCondLst>
                              <p:cond delay="0"/>
                            </p:stCondLst>
                            <p:childTnLst>
                              <p:par>
                                <p:cTn id="52" presetID="2" presetClass="exit" presetSubtype="8" fill="hold" nodeType="clickEffect">
                                  <p:stCondLst>
                                    <p:cond delay="0"/>
                                  </p:stCondLst>
                                  <p:childTnLst>
                                    <p:anim calcmode="lin" valueType="num">
                                      <p:cBhvr additive="base">
                                        <p:cTn id="53" dur="500"/>
                                        <p:tgtEl>
                                          <p:spTgt spid="579633"/>
                                        </p:tgtEl>
                                        <p:attrNameLst>
                                          <p:attrName>ppt_x</p:attrName>
                                        </p:attrNameLst>
                                      </p:cBhvr>
                                      <p:tavLst>
                                        <p:tav tm="0">
                                          <p:val>
                                            <p:strVal val="ppt_x"/>
                                          </p:val>
                                        </p:tav>
                                        <p:tav tm="100000">
                                          <p:val>
                                            <p:strVal val="0-ppt_w/2"/>
                                          </p:val>
                                        </p:tav>
                                      </p:tavLst>
                                    </p:anim>
                                    <p:anim calcmode="lin" valueType="num">
                                      <p:cBhvr additive="base">
                                        <p:cTn id="54" dur="500"/>
                                        <p:tgtEl>
                                          <p:spTgt spid="579633"/>
                                        </p:tgtEl>
                                        <p:attrNameLst>
                                          <p:attrName>ppt_y</p:attrName>
                                        </p:attrNameLst>
                                      </p:cBhvr>
                                      <p:tavLst>
                                        <p:tav tm="0">
                                          <p:val>
                                            <p:strVal val="ppt_y"/>
                                          </p:val>
                                        </p:tav>
                                        <p:tav tm="100000">
                                          <p:val>
                                            <p:strVal val="ppt_y"/>
                                          </p:val>
                                        </p:tav>
                                      </p:tavLst>
                                    </p:anim>
                                    <p:set>
                                      <p:cBhvr>
                                        <p:cTn id="55" dur="1" fill="hold">
                                          <p:stCondLst>
                                            <p:cond delay="499"/>
                                          </p:stCondLst>
                                        </p:cTn>
                                        <p:tgtEl>
                                          <p:spTgt spid="5796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Whoosh"/>
                                        </p:tgtEl>
                                      </p:cMediaNode>
                                    </p:audio>
                                  </p:subTnLst>
                                </p:cTn>
                              </p:par>
                            </p:childTnLst>
                          </p:cTn>
                        </p:par>
                      </p:childTnLst>
                    </p:cTn>
                  </p:par>
                  <p:par>
                    <p:cTn id="56" fill="hold">
                      <p:stCondLst>
                        <p:cond delay="indefinite"/>
                      </p:stCondLst>
                      <p:childTnLst>
                        <p:par>
                          <p:cTn id="57" fill="hold">
                            <p:stCondLst>
                              <p:cond delay="0"/>
                            </p:stCondLst>
                            <p:childTnLst>
                              <p:par>
                                <p:cTn id="58" presetID="2" presetClass="exit" presetSubtype="8" fill="hold" nodeType="clickEffect">
                                  <p:stCondLst>
                                    <p:cond delay="0"/>
                                  </p:stCondLst>
                                  <p:childTnLst>
                                    <p:anim calcmode="lin" valueType="num">
                                      <p:cBhvr additive="base">
                                        <p:cTn id="59" dur="500"/>
                                        <p:tgtEl>
                                          <p:spTgt spid="579635"/>
                                        </p:tgtEl>
                                        <p:attrNameLst>
                                          <p:attrName>ppt_x</p:attrName>
                                        </p:attrNameLst>
                                      </p:cBhvr>
                                      <p:tavLst>
                                        <p:tav tm="0">
                                          <p:val>
                                            <p:strVal val="ppt_x"/>
                                          </p:val>
                                        </p:tav>
                                        <p:tav tm="100000">
                                          <p:val>
                                            <p:strVal val="0-ppt_w/2"/>
                                          </p:val>
                                        </p:tav>
                                      </p:tavLst>
                                    </p:anim>
                                    <p:anim calcmode="lin" valueType="num">
                                      <p:cBhvr additive="base">
                                        <p:cTn id="60" dur="500"/>
                                        <p:tgtEl>
                                          <p:spTgt spid="579635"/>
                                        </p:tgtEl>
                                        <p:attrNameLst>
                                          <p:attrName>ppt_y</p:attrName>
                                        </p:attrNameLst>
                                      </p:cBhvr>
                                      <p:tavLst>
                                        <p:tav tm="0">
                                          <p:val>
                                            <p:strVal val="ppt_y"/>
                                          </p:val>
                                        </p:tav>
                                        <p:tav tm="100000">
                                          <p:val>
                                            <p:strVal val="ppt_y"/>
                                          </p:val>
                                        </p:tav>
                                      </p:tavLst>
                                    </p:anim>
                                    <p:set>
                                      <p:cBhvr>
                                        <p:cTn id="61" dur="1" fill="hold">
                                          <p:stCondLst>
                                            <p:cond delay="499"/>
                                          </p:stCondLst>
                                        </p:cTn>
                                        <p:tgtEl>
                                          <p:spTgt spid="579635"/>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4" name="Whoosh"/>
                                        </p:tgtEl>
                                      </p:cMediaNode>
                                    </p:audio>
                                  </p:subTnLst>
                                </p:cTn>
                              </p:par>
                            </p:childTnLst>
                          </p:cTn>
                        </p:par>
                      </p:childTnLst>
                    </p:cTn>
                  </p:par>
                  <p:par>
                    <p:cTn id="62" fill="hold">
                      <p:stCondLst>
                        <p:cond delay="indefinite"/>
                      </p:stCondLst>
                      <p:childTnLst>
                        <p:par>
                          <p:cTn id="63" fill="hold">
                            <p:stCondLst>
                              <p:cond delay="0"/>
                            </p:stCondLst>
                            <p:childTnLst>
                              <p:par>
                                <p:cTn id="64" presetID="2" presetClass="exit" presetSubtype="8" fill="hold" nodeType="clickEffect">
                                  <p:stCondLst>
                                    <p:cond delay="0"/>
                                  </p:stCondLst>
                                  <p:childTnLst>
                                    <p:anim calcmode="lin" valueType="num">
                                      <p:cBhvr additive="base">
                                        <p:cTn id="65" dur="500"/>
                                        <p:tgtEl>
                                          <p:spTgt spid="579650"/>
                                        </p:tgtEl>
                                        <p:attrNameLst>
                                          <p:attrName>ppt_x</p:attrName>
                                        </p:attrNameLst>
                                      </p:cBhvr>
                                      <p:tavLst>
                                        <p:tav tm="0">
                                          <p:val>
                                            <p:strVal val="ppt_x"/>
                                          </p:val>
                                        </p:tav>
                                        <p:tav tm="100000">
                                          <p:val>
                                            <p:strVal val="0-ppt_w/2"/>
                                          </p:val>
                                        </p:tav>
                                      </p:tavLst>
                                    </p:anim>
                                    <p:anim calcmode="lin" valueType="num">
                                      <p:cBhvr additive="base">
                                        <p:cTn id="66" dur="500"/>
                                        <p:tgtEl>
                                          <p:spTgt spid="579650"/>
                                        </p:tgtEl>
                                        <p:attrNameLst>
                                          <p:attrName>ppt_y</p:attrName>
                                        </p:attrNameLst>
                                      </p:cBhvr>
                                      <p:tavLst>
                                        <p:tav tm="0">
                                          <p:val>
                                            <p:strVal val="ppt_y"/>
                                          </p:val>
                                        </p:tav>
                                        <p:tav tm="100000">
                                          <p:val>
                                            <p:strVal val="ppt_y"/>
                                          </p:val>
                                        </p:tav>
                                      </p:tavLst>
                                    </p:anim>
                                    <p:set>
                                      <p:cBhvr>
                                        <p:cTn id="67" dur="1" fill="hold">
                                          <p:stCondLst>
                                            <p:cond delay="499"/>
                                          </p:stCondLst>
                                        </p:cTn>
                                        <p:tgtEl>
                                          <p:spTgt spid="5796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4" name="Whoosh"/>
                                        </p:tgtEl>
                                      </p:cMediaNode>
                                    </p:audio>
                                  </p:subTnLst>
                                </p:cTn>
                              </p:par>
                              <p:par>
                                <p:cTn id="68" presetID="2" presetClass="exit" presetSubtype="8" fill="hold" grpId="0" nodeType="withEffect">
                                  <p:stCondLst>
                                    <p:cond delay="0"/>
                                  </p:stCondLst>
                                  <p:childTnLst>
                                    <p:anim calcmode="lin" valueType="num">
                                      <p:cBhvr additive="base">
                                        <p:cTn id="69" dur="500"/>
                                        <p:tgtEl>
                                          <p:spTgt spid="579609"/>
                                        </p:tgtEl>
                                        <p:attrNameLst>
                                          <p:attrName>ppt_x</p:attrName>
                                        </p:attrNameLst>
                                      </p:cBhvr>
                                      <p:tavLst>
                                        <p:tav tm="0">
                                          <p:val>
                                            <p:strVal val="ppt_x"/>
                                          </p:val>
                                        </p:tav>
                                        <p:tav tm="100000">
                                          <p:val>
                                            <p:strVal val="0-ppt_w/2"/>
                                          </p:val>
                                        </p:tav>
                                      </p:tavLst>
                                    </p:anim>
                                    <p:anim calcmode="lin" valueType="num">
                                      <p:cBhvr additive="base">
                                        <p:cTn id="70" dur="500"/>
                                        <p:tgtEl>
                                          <p:spTgt spid="579609"/>
                                        </p:tgtEl>
                                        <p:attrNameLst>
                                          <p:attrName>ppt_y</p:attrName>
                                        </p:attrNameLst>
                                      </p:cBhvr>
                                      <p:tavLst>
                                        <p:tav tm="0">
                                          <p:val>
                                            <p:strVal val="ppt_y"/>
                                          </p:val>
                                        </p:tav>
                                        <p:tav tm="100000">
                                          <p:val>
                                            <p:strVal val="ppt_y"/>
                                          </p:val>
                                        </p:tav>
                                      </p:tavLst>
                                    </p:anim>
                                    <p:set>
                                      <p:cBhvr>
                                        <p:cTn id="71" dur="1" fill="hold">
                                          <p:stCondLst>
                                            <p:cond delay="499"/>
                                          </p:stCondLst>
                                        </p:cTn>
                                        <p:tgtEl>
                                          <p:spTgt spid="579609"/>
                                        </p:tgtEl>
                                        <p:attrNameLst>
                                          <p:attrName>style.visibility</p:attrName>
                                        </p:attrNameLst>
                                      </p:cBhvr>
                                      <p:to>
                                        <p:strVal val="hidden"/>
                                      </p:to>
                                    </p:se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579659"/>
                                        </p:tgtEl>
                                        <p:attrNameLst>
                                          <p:attrName>style.visibility</p:attrName>
                                        </p:attrNameLst>
                                      </p:cBhvr>
                                      <p:to>
                                        <p:strVal val="visible"/>
                                      </p:to>
                                    </p:set>
                                    <p:animEffect transition="in" filter="wipe(up)">
                                      <p:cBhvr>
                                        <p:cTn id="75" dur="500"/>
                                        <p:tgtEl>
                                          <p:spTgt spid="579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9" grpId="0" animBg="1"/>
      <p:bldP spid="579605" grpId="1" animBg="1" autoUpdateAnimBg="0"/>
      <p:bldP spid="579605" grpId="2" animBg="1"/>
      <p:bldP spid="579653" grpId="0" animBg="1" autoUpdateAnimBg="0"/>
      <p:bldP spid="57966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766763" y="685800"/>
            <a:ext cx="8377237" cy="642938"/>
          </a:xfrm>
        </p:spPr>
        <p:txBody>
          <a:bodyPr/>
          <a:lstStyle/>
          <a:p>
            <a:r>
              <a:rPr lang="en-US">
                <a:solidFill>
                  <a:schemeClr val="tx1"/>
                </a:solidFill>
              </a:rPr>
              <a:t>Evolution from sea to land</a:t>
            </a:r>
          </a:p>
        </p:txBody>
      </p:sp>
      <p:sp>
        <p:nvSpPr>
          <p:cNvPr id="509955" name="Rectangle 3" descr="Rectangle: Click to edit Master text styles&#10;Second level&#10;Third level&#10;Fourth level&#10;Fifth level"/>
          <p:cNvSpPr>
            <a:spLocks noGrp="1" noChangeArrowheads="1"/>
          </p:cNvSpPr>
          <p:nvPr>
            <p:ph idx="1"/>
          </p:nvPr>
        </p:nvSpPr>
        <p:spPr>
          <a:xfrm>
            <a:off x="865188" y="1316038"/>
            <a:ext cx="7772400" cy="1300162"/>
          </a:xfrm>
        </p:spPr>
        <p:txBody>
          <a:bodyPr/>
          <a:lstStyle/>
          <a:p>
            <a:pPr>
              <a:lnSpc>
                <a:spcPct val="90000"/>
              </a:lnSpc>
            </a:pPr>
            <a:r>
              <a:rPr lang="en-US" sz="2600"/>
              <a:t>2006 fossil discovery of early tetrapod</a:t>
            </a:r>
          </a:p>
          <a:p>
            <a:pPr lvl="1">
              <a:lnSpc>
                <a:spcPct val="90000"/>
              </a:lnSpc>
            </a:pPr>
            <a:r>
              <a:rPr lang="en-US" sz="2400">
                <a:solidFill>
                  <a:srgbClr val="0F116A"/>
                </a:solidFill>
              </a:rPr>
              <a:t>4 limbs</a:t>
            </a:r>
          </a:p>
          <a:p>
            <a:pPr>
              <a:lnSpc>
                <a:spcPct val="90000"/>
              </a:lnSpc>
            </a:pPr>
            <a:r>
              <a:rPr lang="en-US" sz="2600"/>
              <a:t>Missing link from sea to land animals</a:t>
            </a:r>
          </a:p>
        </p:txBody>
      </p:sp>
      <p:pic>
        <p:nvPicPr>
          <p:cNvPr id="509956" name="Picture 4" descr="05cnd-fossil"/>
          <p:cNvPicPr>
            <a:picLocks noChangeAspect="1" noChangeArrowheads="1"/>
          </p:cNvPicPr>
          <p:nvPr/>
        </p:nvPicPr>
        <p:blipFill>
          <a:blip r:embed="rId4" cstate="print"/>
          <a:srcRect/>
          <a:stretch>
            <a:fillRect/>
          </a:stretch>
        </p:blipFill>
        <p:spPr bwMode="auto">
          <a:xfrm>
            <a:off x="1449388" y="2613025"/>
            <a:ext cx="6540500" cy="4065588"/>
          </a:xfrm>
          <a:prstGeom prst="rect">
            <a:avLst/>
          </a:prstGeom>
          <a:noFill/>
          <a:ln w="9525">
            <a:solidFill>
              <a:srgbClr val="66000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 calcmode="lin" valueType="num">
                                      <p:cBhvr additive="base">
                                        <p:cTn id="7" dur="500" fill="hold"/>
                                        <p:tgtEl>
                                          <p:spTgt spid="509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99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09955">
                                            <p:txEl>
                                              <p:pRg st="1" end="1"/>
                                            </p:txEl>
                                          </p:spTgt>
                                        </p:tgtEl>
                                        <p:attrNameLst>
                                          <p:attrName>style.visibility</p:attrName>
                                        </p:attrNameLst>
                                      </p:cBhvr>
                                      <p:to>
                                        <p:strVal val="visible"/>
                                      </p:to>
                                    </p:set>
                                    <p:anim calcmode="lin" valueType="num">
                                      <p:cBhvr additive="base">
                                        <p:cTn id="11" dur="500" fill="hold"/>
                                        <p:tgtEl>
                                          <p:spTgt spid="5099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99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9955">
                                            <p:txEl>
                                              <p:pRg st="2" end="2"/>
                                            </p:txEl>
                                          </p:spTgt>
                                        </p:tgtEl>
                                        <p:attrNameLst>
                                          <p:attrName>style.visibility</p:attrName>
                                        </p:attrNameLst>
                                      </p:cBhvr>
                                      <p:to>
                                        <p:strVal val="visible"/>
                                      </p:to>
                                    </p:set>
                                    <p:anim calcmode="lin" valueType="num">
                                      <p:cBhvr additive="base">
                                        <p:cTn id="17" dur="500" fill="hold"/>
                                        <p:tgtEl>
                                          <p:spTgt spid="5099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99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Picture 2"/>
          <p:cNvPicPr>
            <a:picLocks noChangeAspect="1" noChangeArrowheads="1"/>
          </p:cNvPicPr>
          <p:nvPr/>
        </p:nvPicPr>
        <p:blipFill>
          <a:blip r:embed="rId5" cstate="print"/>
          <a:srcRect/>
          <a:stretch>
            <a:fillRect/>
          </a:stretch>
        </p:blipFill>
        <p:spPr bwMode="auto">
          <a:xfrm rot="5400000">
            <a:off x="6379369" y="-253206"/>
            <a:ext cx="2120900" cy="3268662"/>
          </a:xfrm>
          <a:prstGeom prst="rect">
            <a:avLst/>
          </a:prstGeom>
          <a:noFill/>
          <a:ln w="9525">
            <a:noFill/>
            <a:miter lim="800000"/>
            <a:headEnd/>
            <a:tailEnd/>
          </a:ln>
          <a:effectLst/>
        </p:spPr>
      </p:pic>
      <p:pic>
        <p:nvPicPr>
          <p:cNvPr id="581637" name="Picture 5"/>
          <p:cNvPicPr>
            <a:picLocks noChangeAspect="1" noChangeArrowheads="1"/>
          </p:cNvPicPr>
          <p:nvPr/>
        </p:nvPicPr>
        <p:blipFill>
          <a:blip r:embed="rId6" cstate="print"/>
          <a:srcRect/>
          <a:stretch>
            <a:fillRect/>
          </a:stretch>
        </p:blipFill>
        <p:spPr bwMode="auto">
          <a:xfrm>
            <a:off x="5805488" y="4597400"/>
            <a:ext cx="3276600" cy="2184400"/>
          </a:xfrm>
          <a:prstGeom prst="rect">
            <a:avLst/>
          </a:prstGeom>
          <a:noFill/>
          <a:ln w="9525">
            <a:noFill/>
            <a:miter lim="800000"/>
            <a:headEnd/>
            <a:tailEnd/>
          </a:ln>
          <a:effectLst/>
        </p:spPr>
      </p:pic>
      <p:pic>
        <p:nvPicPr>
          <p:cNvPr id="581638" name="Picture 6"/>
          <p:cNvPicPr>
            <a:picLocks noChangeAspect="1" noChangeArrowheads="1"/>
          </p:cNvPicPr>
          <p:nvPr/>
        </p:nvPicPr>
        <p:blipFill>
          <a:blip r:embed="rId7" cstate="print"/>
          <a:srcRect/>
          <a:stretch>
            <a:fillRect/>
          </a:stretch>
        </p:blipFill>
        <p:spPr bwMode="auto">
          <a:xfrm>
            <a:off x="2743200" y="4800600"/>
            <a:ext cx="2751138" cy="1981200"/>
          </a:xfrm>
          <a:prstGeom prst="rect">
            <a:avLst/>
          </a:prstGeom>
          <a:noFill/>
          <a:ln w="9525">
            <a:noFill/>
            <a:miter lim="800000"/>
            <a:headEnd/>
            <a:tailEnd/>
          </a:ln>
          <a:effectLst/>
        </p:spPr>
      </p:pic>
      <p:pic>
        <p:nvPicPr>
          <p:cNvPr id="581639" name="Picture 7"/>
          <p:cNvPicPr>
            <a:picLocks noChangeAspect="1" noChangeArrowheads="1"/>
          </p:cNvPicPr>
          <p:nvPr/>
        </p:nvPicPr>
        <p:blipFill>
          <a:blip r:embed="rId8" cstate="print"/>
          <a:srcRect/>
          <a:stretch>
            <a:fillRect/>
          </a:stretch>
        </p:blipFill>
        <p:spPr bwMode="auto">
          <a:xfrm>
            <a:off x="228600" y="4800600"/>
            <a:ext cx="2540000" cy="1981200"/>
          </a:xfrm>
          <a:prstGeom prst="rect">
            <a:avLst/>
          </a:prstGeom>
          <a:noFill/>
          <a:ln w="9525">
            <a:noFill/>
            <a:miter lim="800000"/>
            <a:headEnd/>
            <a:tailEnd/>
          </a:ln>
          <a:effectLst/>
        </p:spPr>
      </p:pic>
      <p:pic>
        <p:nvPicPr>
          <p:cNvPr id="581640" name="Picture 8"/>
          <p:cNvPicPr>
            <a:picLocks noChangeAspect="1" noChangeArrowheads="1"/>
          </p:cNvPicPr>
          <p:nvPr/>
        </p:nvPicPr>
        <p:blipFill>
          <a:blip r:embed="rId9" cstate="print"/>
          <a:srcRect/>
          <a:stretch>
            <a:fillRect/>
          </a:stretch>
        </p:blipFill>
        <p:spPr bwMode="auto">
          <a:xfrm>
            <a:off x="5805488" y="2146300"/>
            <a:ext cx="3276600" cy="2457450"/>
          </a:xfrm>
          <a:prstGeom prst="rect">
            <a:avLst/>
          </a:prstGeom>
          <a:noFill/>
          <a:ln w="9525">
            <a:noFill/>
            <a:miter lim="800000"/>
            <a:headEnd/>
            <a:tailEnd/>
          </a:ln>
          <a:effectLst/>
        </p:spPr>
      </p:pic>
      <p:sp>
        <p:nvSpPr>
          <p:cNvPr id="581642" name="Rectangle 10"/>
          <p:cNvSpPr>
            <a:spLocks noGrp="1" noChangeArrowheads="1"/>
          </p:cNvSpPr>
          <p:nvPr>
            <p:ph type="title"/>
          </p:nvPr>
        </p:nvSpPr>
        <p:spPr>
          <a:noFill/>
          <a:ln/>
        </p:spPr>
        <p:txBody>
          <a:bodyPr/>
          <a:lstStyle/>
          <a:p>
            <a:r>
              <a:rPr lang="en-US" sz="3400" u="sng" dirty="0"/>
              <a:t>2</a:t>
            </a:r>
            <a:r>
              <a:rPr lang="en-US" sz="3400" u="sng" dirty="0" smtClean="0"/>
              <a:t>. </a:t>
            </a:r>
            <a:r>
              <a:rPr lang="en-US" sz="3400" u="sng" dirty="0"/>
              <a:t>Anatomical record</a:t>
            </a:r>
          </a:p>
        </p:txBody>
      </p:sp>
      <p:sp>
        <p:nvSpPr>
          <p:cNvPr id="581643" name="Rectangle 11"/>
          <p:cNvSpPr>
            <a:spLocks noChangeArrowheads="1"/>
          </p:cNvSpPr>
          <p:nvPr/>
        </p:nvSpPr>
        <p:spPr bwMode="auto">
          <a:xfrm>
            <a:off x="457200" y="1362075"/>
            <a:ext cx="5245100" cy="1006475"/>
          </a:xfrm>
          <a:prstGeom prst="rect">
            <a:avLst/>
          </a:prstGeom>
          <a:solidFill>
            <a:schemeClr val="bg2"/>
          </a:solidFill>
          <a:ln w="9525">
            <a:noFill/>
            <a:miter lim="800000"/>
            <a:headEnd/>
            <a:tailEnd/>
          </a:ln>
          <a:effectLst>
            <a:outerShdw dist="35921" dir="2700000" algn="ctr" rotWithShape="0">
              <a:srgbClr val="808080"/>
            </a:outerShdw>
          </a:effectLst>
        </p:spPr>
        <p:txBody>
          <a:bodyPr>
            <a:spAutoFit/>
          </a:bodyPr>
          <a:lstStyle/>
          <a:p>
            <a:pPr algn="l"/>
            <a:r>
              <a:rPr lang="en-US" sz="3000" b="1">
                <a:solidFill>
                  <a:srgbClr val="0F116A"/>
                </a:solidFill>
              </a:rPr>
              <a:t>Animals with different structures </a:t>
            </a:r>
            <a:r>
              <a:rPr lang="en-US" sz="3000" b="1" u="sng">
                <a:solidFill>
                  <a:srgbClr val="0F116A"/>
                </a:solidFill>
              </a:rPr>
              <a:t>on the surface</a:t>
            </a:r>
            <a:endParaRPr lang="en-US" sz="3000" b="1">
              <a:solidFill>
                <a:srgbClr val="0F116A"/>
              </a:solidFill>
            </a:endParaRPr>
          </a:p>
        </p:txBody>
      </p:sp>
      <p:sp>
        <p:nvSpPr>
          <p:cNvPr id="581644" name="Rectangle 12"/>
          <p:cNvSpPr>
            <a:spLocks noChangeArrowheads="1"/>
          </p:cNvSpPr>
          <p:nvPr/>
        </p:nvSpPr>
        <p:spPr bwMode="auto">
          <a:xfrm>
            <a:off x="457200" y="2524125"/>
            <a:ext cx="5245100" cy="1006475"/>
          </a:xfrm>
          <a:prstGeom prst="rect">
            <a:avLst/>
          </a:prstGeom>
          <a:solidFill>
            <a:srgbClr val="FFCC18"/>
          </a:solidFill>
          <a:ln w="9525">
            <a:noFill/>
            <a:miter lim="800000"/>
            <a:headEnd/>
            <a:tailEnd/>
          </a:ln>
          <a:effectLst>
            <a:outerShdw dist="35921" dir="2700000" algn="ctr" rotWithShape="0">
              <a:srgbClr val="808080"/>
            </a:outerShdw>
          </a:effectLst>
        </p:spPr>
        <p:txBody>
          <a:bodyPr>
            <a:spAutoFit/>
          </a:bodyPr>
          <a:lstStyle/>
          <a:p>
            <a:pPr algn="l"/>
            <a:r>
              <a:rPr lang="en-US" sz="3000" b="1">
                <a:solidFill>
                  <a:srgbClr val="0F116A"/>
                </a:solidFill>
              </a:rPr>
              <a:t>But when you look under the skin…</a:t>
            </a:r>
          </a:p>
        </p:txBody>
      </p:sp>
      <p:sp>
        <p:nvSpPr>
          <p:cNvPr id="581645" name="Rectangle 13"/>
          <p:cNvSpPr>
            <a:spLocks noChangeArrowheads="1"/>
          </p:cNvSpPr>
          <p:nvPr/>
        </p:nvSpPr>
        <p:spPr bwMode="auto">
          <a:xfrm>
            <a:off x="447675" y="3662363"/>
            <a:ext cx="5245100" cy="1006475"/>
          </a:xfrm>
          <a:prstGeom prst="rect">
            <a:avLst/>
          </a:prstGeom>
          <a:solidFill>
            <a:srgbClr val="CC0000"/>
          </a:solidFill>
          <a:ln w="9525">
            <a:noFill/>
            <a:miter lim="800000"/>
            <a:headEnd/>
            <a:tailEnd/>
          </a:ln>
          <a:effectLst>
            <a:outerShdw dist="35921" dir="2700000" algn="ctr" rotWithShape="0">
              <a:srgbClr val="808080"/>
            </a:outerShdw>
          </a:effectLst>
        </p:spPr>
        <p:txBody>
          <a:bodyPr>
            <a:spAutoFit/>
          </a:bodyPr>
          <a:lstStyle/>
          <a:p>
            <a:pPr algn="l"/>
            <a:r>
              <a:rPr lang="en-US" sz="3000" b="1" u="sng">
                <a:solidFill>
                  <a:schemeClr val="bg1"/>
                </a:solidFill>
              </a:rPr>
              <a:t>It tells an evolutionary story of common ancestors</a:t>
            </a:r>
            <a:endParaRPr lang="en-US" sz="3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wipe(up)">
                                      <p:cBhvr>
                                        <p:cTn id="7" dur="500"/>
                                        <p:tgtEl>
                                          <p:spTgt spid="58163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81640"/>
                                        </p:tgtEl>
                                        <p:attrNameLst>
                                          <p:attrName>style.visibility</p:attrName>
                                        </p:attrNameLst>
                                      </p:cBhvr>
                                      <p:to>
                                        <p:strVal val="visible"/>
                                      </p:to>
                                    </p:set>
                                    <p:animEffect transition="in" filter="wipe(up)">
                                      <p:cBhvr>
                                        <p:cTn id="11" dur="500"/>
                                        <p:tgtEl>
                                          <p:spTgt spid="581640"/>
                                        </p:tgtEl>
                                      </p:cBhvr>
                                    </p:animEffect>
                                  </p:childTnLst>
                                  <p:subTnLst>
                                    <p:audio>
                                      <p:cMediaNode>
                                        <p:cTn display="0" masterRel="sameClick">
                                          <p:stCondLst>
                                            <p:cond evt="begin" delay="0">
                                              <p:tn val="9"/>
                                            </p:cond>
                                          </p:stCondLst>
                                          <p:endCondLst>
                                            <p:cond evt="onStopAudio" delay="0">
                                              <p:tgtEl>
                                                <p:sldTgt/>
                                              </p:tgtEl>
                                            </p:cond>
                                          </p:endCondLst>
                                        </p:cTn>
                                        <p:tgtEl>
                                          <p:sndTgt r:embed="rId3" name="Pencil Check"/>
                                        </p:tgtEl>
                                      </p:cMediaNode>
                                    </p:audio>
                                  </p:sub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81637"/>
                                        </p:tgtEl>
                                        <p:attrNameLst>
                                          <p:attrName>style.visibility</p:attrName>
                                        </p:attrNameLst>
                                      </p:cBhvr>
                                      <p:to>
                                        <p:strVal val="visible"/>
                                      </p:to>
                                    </p:set>
                                    <p:animEffect transition="in" filter="wipe(up)">
                                      <p:cBhvr>
                                        <p:cTn id="15" dur="500"/>
                                        <p:tgtEl>
                                          <p:spTgt spid="581637"/>
                                        </p:tgtEl>
                                      </p:cBhvr>
                                    </p:animEffect>
                                  </p:childTnLst>
                                  <p:subTnLst>
                                    <p:audio>
                                      <p:cMediaNode>
                                        <p:cTn display="0" masterRel="sameClick">
                                          <p:stCondLst>
                                            <p:cond evt="begin" delay="0">
                                              <p:tn val="13"/>
                                            </p:cond>
                                          </p:stCondLst>
                                          <p:endCondLst>
                                            <p:cond evt="onStopAudio" delay="0">
                                              <p:tgtEl>
                                                <p:sldTgt/>
                                              </p:tgtEl>
                                            </p:cond>
                                          </p:endCondLst>
                                        </p:cTn>
                                        <p:tgtEl>
                                          <p:sndTgt r:embed="rId3" name="Pencil Check"/>
                                        </p:tgtEl>
                                      </p:cMediaNode>
                                    </p:audio>
                                  </p:sub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81638"/>
                                        </p:tgtEl>
                                        <p:attrNameLst>
                                          <p:attrName>style.visibility</p:attrName>
                                        </p:attrNameLst>
                                      </p:cBhvr>
                                      <p:to>
                                        <p:strVal val="visible"/>
                                      </p:to>
                                    </p:set>
                                    <p:animEffect transition="in" filter="wipe(up)">
                                      <p:cBhvr>
                                        <p:cTn id="19" dur="500"/>
                                        <p:tgtEl>
                                          <p:spTgt spid="581638"/>
                                        </p:tgtEl>
                                      </p:cBhvr>
                                    </p:animEffect>
                                  </p:childTnLst>
                                  <p:subTnLst>
                                    <p:audio>
                                      <p:cMediaNode>
                                        <p:cTn display="0" masterRel="sameClick">
                                          <p:stCondLst>
                                            <p:cond evt="begin" delay="0">
                                              <p:tn val="17"/>
                                            </p:cond>
                                          </p:stCondLst>
                                          <p:endCondLst>
                                            <p:cond evt="onStopAudio" delay="0">
                                              <p:tgtEl>
                                                <p:sldTgt/>
                                              </p:tgtEl>
                                            </p:cond>
                                          </p:endCondLst>
                                        </p:cTn>
                                        <p:tgtEl>
                                          <p:sndTgt r:embed="rId3" name="Pencil Check"/>
                                        </p:tgtEl>
                                      </p:cMediaNode>
                                    </p:audio>
                                  </p:sub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81639"/>
                                        </p:tgtEl>
                                        <p:attrNameLst>
                                          <p:attrName>style.visibility</p:attrName>
                                        </p:attrNameLst>
                                      </p:cBhvr>
                                      <p:to>
                                        <p:strVal val="visible"/>
                                      </p:to>
                                    </p:set>
                                    <p:animEffect transition="in" filter="wipe(up)">
                                      <p:cBhvr>
                                        <p:cTn id="23" dur="500"/>
                                        <p:tgtEl>
                                          <p:spTgt spid="581639"/>
                                        </p:tgtEl>
                                      </p:cBhvr>
                                    </p:animEffect>
                                  </p:childTnLst>
                                  <p:subTnLst>
                                    <p:audio>
                                      <p:cMediaNode>
                                        <p:cTn display="0" masterRel="sameClick">
                                          <p:stCondLst>
                                            <p:cond evt="begin" delay="0">
                                              <p:tn val="21"/>
                                            </p:cond>
                                          </p:stCondLst>
                                          <p:endCondLst>
                                            <p:cond evt="onStopAudio" delay="0">
                                              <p:tgtEl>
                                                <p:sldTgt/>
                                              </p:tgtEl>
                                            </p:cond>
                                          </p:endCondLst>
                                        </p:cTn>
                                        <p:tgtEl>
                                          <p:sndTgt r:embed="rId3" name="Pencil Check"/>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81643"/>
                                        </p:tgtEl>
                                        <p:attrNameLst>
                                          <p:attrName>style.visibility</p:attrName>
                                        </p:attrNameLst>
                                      </p:cBhvr>
                                      <p:to>
                                        <p:strVal val="visible"/>
                                      </p:to>
                                    </p:set>
                                    <p:anim calcmode="lin" valueType="num">
                                      <p:cBhvr additive="base">
                                        <p:cTn id="28" dur="500" fill="hold"/>
                                        <p:tgtEl>
                                          <p:spTgt spid="581643"/>
                                        </p:tgtEl>
                                        <p:attrNameLst>
                                          <p:attrName>ppt_x</p:attrName>
                                        </p:attrNameLst>
                                      </p:cBhvr>
                                      <p:tavLst>
                                        <p:tav tm="0">
                                          <p:val>
                                            <p:strVal val="1+#ppt_w/2"/>
                                          </p:val>
                                        </p:tav>
                                        <p:tav tm="100000">
                                          <p:val>
                                            <p:strVal val="#ppt_x"/>
                                          </p:val>
                                        </p:tav>
                                      </p:tavLst>
                                    </p:anim>
                                    <p:anim calcmode="lin" valueType="num">
                                      <p:cBhvr additive="base">
                                        <p:cTn id="29" dur="500" fill="hold"/>
                                        <p:tgtEl>
                                          <p:spTgt spid="5816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Whoosh"/>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81644"/>
                                        </p:tgtEl>
                                        <p:attrNameLst>
                                          <p:attrName>style.visibility</p:attrName>
                                        </p:attrNameLst>
                                      </p:cBhvr>
                                      <p:to>
                                        <p:strVal val="visible"/>
                                      </p:to>
                                    </p:set>
                                    <p:anim calcmode="lin" valueType="num">
                                      <p:cBhvr additive="base">
                                        <p:cTn id="34" dur="500" fill="hold"/>
                                        <p:tgtEl>
                                          <p:spTgt spid="581644"/>
                                        </p:tgtEl>
                                        <p:attrNameLst>
                                          <p:attrName>ppt_x</p:attrName>
                                        </p:attrNameLst>
                                      </p:cBhvr>
                                      <p:tavLst>
                                        <p:tav tm="0">
                                          <p:val>
                                            <p:strVal val="1+#ppt_w/2"/>
                                          </p:val>
                                        </p:tav>
                                        <p:tav tm="100000">
                                          <p:val>
                                            <p:strVal val="#ppt_x"/>
                                          </p:val>
                                        </p:tav>
                                      </p:tavLst>
                                    </p:anim>
                                    <p:anim calcmode="lin" valueType="num">
                                      <p:cBhvr additive="base">
                                        <p:cTn id="35" dur="500" fill="hold"/>
                                        <p:tgtEl>
                                          <p:spTgt spid="5816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81645"/>
                                        </p:tgtEl>
                                        <p:attrNameLst>
                                          <p:attrName>style.visibility</p:attrName>
                                        </p:attrNameLst>
                                      </p:cBhvr>
                                      <p:to>
                                        <p:strVal val="visible"/>
                                      </p:to>
                                    </p:set>
                                    <p:anim calcmode="lin" valueType="num">
                                      <p:cBhvr additive="base">
                                        <p:cTn id="40" dur="500" fill="hold"/>
                                        <p:tgtEl>
                                          <p:spTgt spid="581645"/>
                                        </p:tgtEl>
                                        <p:attrNameLst>
                                          <p:attrName>ppt_x</p:attrName>
                                        </p:attrNameLst>
                                      </p:cBhvr>
                                      <p:tavLst>
                                        <p:tav tm="0">
                                          <p:val>
                                            <p:strVal val="1+#ppt_w/2"/>
                                          </p:val>
                                        </p:tav>
                                        <p:tav tm="100000">
                                          <p:val>
                                            <p:strVal val="#ppt_x"/>
                                          </p:val>
                                        </p:tav>
                                      </p:tavLst>
                                    </p:anim>
                                    <p:anim calcmode="lin" valueType="num">
                                      <p:cBhvr additive="base">
                                        <p:cTn id="41" dur="500" fill="hold"/>
                                        <p:tgtEl>
                                          <p:spTgt spid="5816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43" grpId="0" animBg="1" autoUpdateAnimBg="0"/>
      <p:bldP spid="581644" grpId="0" animBg="1" autoUpdateAnimBg="0"/>
      <p:bldP spid="58164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6" cstate="print"/>
          <a:srcRect b="3885"/>
          <a:stretch>
            <a:fillRect/>
          </a:stretch>
        </p:blipFill>
        <p:spPr bwMode="auto">
          <a:xfrm>
            <a:off x="2274888" y="2546350"/>
            <a:ext cx="6400800" cy="4273550"/>
          </a:xfrm>
          <a:prstGeom prst="rect">
            <a:avLst/>
          </a:prstGeom>
          <a:noFill/>
          <a:ln w="9525">
            <a:noFill/>
            <a:miter lim="800000"/>
            <a:headEnd/>
            <a:tailEnd/>
          </a:ln>
        </p:spPr>
      </p:pic>
      <p:sp>
        <p:nvSpPr>
          <p:cNvPr id="583683" name="Oval 3"/>
          <p:cNvSpPr>
            <a:spLocks noChangeArrowheads="1"/>
          </p:cNvSpPr>
          <p:nvPr/>
        </p:nvSpPr>
        <p:spPr bwMode="auto">
          <a:xfrm>
            <a:off x="2193925" y="5410200"/>
            <a:ext cx="908050" cy="547688"/>
          </a:xfrm>
          <a:prstGeom prst="ellipse">
            <a:avLst/>
          </a:prstGeom>
          <a:noFill/>
          <a:ln w="38100">
            <a:solidFill>
              <a:srgbClr val="CC0000"/>
            </a:solidFill>
            <a:round/>
            <a:headEnd/>
            <a:tailEnd/>
          </a:ln>
          <a:effectLst/>
        </p:spPr>
        <p:txBody>
          <a:bodyPr wrap="none" anchor="ctr"/>
          <a:lstStyle/>
          <a:p>
            <a:endParaRPr lang="en-US"/>
          </a:p>
        </p:txBody>
      </p:sp>
      <p:sp>
        <p:nvSpPr>
          <p:cNvPr id="583684" name="Oval 4"/>
          <p:cNvSpPr>
            <a:spLocks noChangeArrowheads="1"/>
          </p:cNvSpPr>
          <p:nvPr/>
        </p:nvSpPr>
        <p:spPr bwMode="auto">
          <a:xfrm>
            <a:off x="3717925" y="5334000"/>
            <a:ext cx="908050" cy="547688"/>
          </a:xfrm>
          <a:prstGeom prst="ellipse">
            <a:avLst/>
          </a:prstGeom>
          <a:noFill/>
          <a:ln w="38100">
            <a:solidFill>
              <a:srgbClr val="CC0000"/>
            </a:solidFill>
            <a:round/>
            <a:headEnd/>
            <a:tailEnd/>
          </a:ln>
          <a:effectLst/>
        </p:spPr>
        <p:txBody>
          <a:bodyPr wrap="none" anchor="ctr"/>
          <a:lstStyle/>
          <a:p>
            <a:endParaRPr lang="en-US"/>
          </a:p>
        </p:txBody>
      </p:sp>
      <p:sp>
        <p:nvSpPr>
          <p:cNvPr id="583685" name="Oval 5"/>
          <p:cNvSpPr>
            <a:spLocks noChangeArrowheads="1"/>
          </p:cNvSpPr>
          <p:nvPr/>
        </p:nvSpPr>
        <p:spPr bwMode="auto">
          <a:xfrm>
            <a:off x="5567363" y="3581400"/>
            <a:ext cx="908050" cy="547688"/>
          </a:xfrm>
          <a:prstGeom prst="ellipse">
            <a:avLst/>
          </a:prstGeom>
          <a:noFill/>
          <a:ln w="38100">
            <a:solidFill>
              <a:srgbClr val="CC0000"/>
            </a:solidFill>
            <a:round/>
            <a:headEnd/>
            <a:tailEnd/>
          </a:ln>
          <a:effectLst/>
        </p:spPr>
        <p:txBody>
          <a:bodyPr wrap="none" anchor="ctr"/>
          <a:lstStyle/>
          <a:p>
            <a:endParaRPr lang="en-US"/>
          </a:p>
        </p:txBody>
      </p:sp>
      <p:sp>
        <p:nvSpPr>
          <p:cNvPr id="583686" name="Oval 6"/>
          <p:cNvSpPr>
            <a:spLocks noChangeArrowheads="1"/>
          </p:cNvSpPr>
          <p:nvPr/>
        </p:nvSpPr>
        <p:spPr bwMode="auto">
          <a:xfrm>
            <a:off x="6842125" y="4419600"/>
            <a:ext cx="908050" cy="547688"/>
          </a:xfrm>
          <a:prstGeom prst="ellipse">
            <a:avLst/>
          </a:prstGeom>
          <a:noFill/>
          <a:ln w="38100">
            <a:solidFill>
              <a:srgbClr val="CC0000"/>
            </a:solidFill>
            <a:round/>
            <a:headEnd/>
            <a:tailEnd/>
          </a:ln>
          <a:effectLst/>
        </p:spPr>
        <p:txBody>
          <a:bodyPr wrap="none" anchor="ctr"/>
          <a:lstStyle/>
          <a:p>
            <a:endParaRPr lang="en-US"/>
          </a:p>
        </p:txBody>
      </p:sp>
      <p:sp>
        <p:nvSpPr>
          <p:cNvPr id="583687" name="Rectangle 7"/>
          <p:cNvSpPr>
            <a:spLocks noGrp="1" noChangeArrowheads="1"/>
          </p:cNvSpPr>
          <p:nvPr>
            <p:ph type="title"/>
          </p:nvPr>
        </p:nvSpPr>
        <p:spPr/>
        <p:txBody>
          <a:bodyPr/>
          <a:lstStyle/>
          <a:p>
            <a:r>
              <a:rPr lang="en-US" sz="3400" dirty="0"/>
              <a:t>Compare the bones</a:t>
            </a:r>
          </a:p>
        </p:txBody>
      </p:sp>
      <p:sp>
        <p:nvSpPr>
          <p:cNvPr id="583688" name="Rectangle 8" descr="Rectangle: Click to edit Master text styles&#10;Second level&#10;Third level&#10;Fourth level&#10;Fifth level"/>
          <p:cNvSpPr>
            <a:spLocks noGrp="1" noChangeArrowheads="1"/>
          </p:cNvSpPr>
          <p:nvPr>
            <p:ph idx="1"/>
          </p:nvPr>
        </p:nvSpPr>
        <p:spPr>
          <a:xfrm>
            <a:off x="838200" y="1371600"/>
            <a:ext cx="7772400" cy="1752600"/>
          </a:xfrm>
        </p:spPr>
        <p:txBody>
          <a:bodyPr/>
          <a:lstStyle/>
          <a:p>
            <a:r>
              <a:rPr lang="en-US" u="sng">
                <a:solidFill>
                  <a:srgbClr val="CC0000"/>
                </a:solidFill>
              </a:rPr>
              <a:t>The same bones under the skin</a:t>
            </a:r>
            <a:endParaRPr lang="en-US" sz="2600"/>
          </a:p>
          <a:p>
            <a:pPr lvl="1"/>
            <a:r>
              <a:rPr lang="en-US"/>
              <a:t>limbs that perform </a:t>
            </a:r>
            <a:r>
              <a:rPr lang="en-US" u="sng">
                <a:solidFill>
                  <a:srgbClr val="CC0000"/>
                </a:solidFill>
              </a:rPr>
              <a:t>different functions</a:t>
            </a:r>
            <a:r>
              <a:rPr lang="en-US"/>
              <a:t> are built from the </a:t>
            </a:r>
            <a:r>
              <a:rPr lang="en-US" u="sng">
                <a:solidFill>
                  <a:srgbClr val="CC0000"/>
                </a:solidFill>
              </a:rPr>
              <a:t>same bones</a:t>
            </a:r>
            <a:endParaRPr lang="en-US"/>
          </a:p>
        </p:txBody>
      </p:sp>
      <p:grpSp>
        <p:nvGrpSpPr>
          <p:cNvPr id="583692" name="Group 12"/>
          <p:cNvGrpSpPr>
            <a:grpSpLocks/>
          </p:cNvGrpSpPr>
          <p:nvPr/>
        </p:nvGrpSpPr>
        <p:grpSpPr bwMode="auto">
          <a:xfrm>
            <a:off x="0" y="3752850"/>
            <a:ext cx="2541588" cy="3103563"/>
            <a:chOff x="0" y="2364"/>
            <a:chExt cx="1601" cy="1955"/>
          </a:xfrm>
        </p:grpSpPr>
        <p:pic>
          <p:nvPicPr>
            <p:cNvPr id="583690" name="Picture 10" descr="penguinL"/>
            <p:cNvPicPr>
              <a:picLocks noChangeAspect="1" noChangeArrowheads="1"/>
            </p:cNvPicPr>
            <p:nvPr/>
          </p:nvPicPr>
          <p:blipFill>
            <a:blip r:embed="rId7" cstate="print"/>
            <a:srcRect/>
            <a:stretch>
              <a:fillRect/>
            </a:stretch>
          </p:blipFill>
          <p:spPr bwMode="auto">
            <a:xfrm flipH="1">
              <a:off x="0" y="3503"/>
              <a:ext cx="803" cy="816"/>
            </a:xfrm>
            <a:prstGeom prst="rect">
              <a:avLst/>
            </a:prstGeom>
            <a:noFill/>
          </p:spPr>
        </p:pic>
        <p:sp>
          <p:nvSpPr>
            <p:cNvPr id="583691" name="AutoShape 11"/>
            <p:cNvSpPr>
              <a:spLocks noChangeArrowheads="1"/>
            </p:cNvSpPr>
            <p:nvPr/>
          </p:nvSpPr>
          <p:spPr bwMode="auto">
            <a:xfrm flipH="1">
              <a:off x="35" y="2364"/>
              <a:ext cx="1566" cy="823"/>
            </a:xfrm>
            <a:prstGeom prst="wedgeEllipseCallout">
              <a:avLst>
                <a:gd name="adj1" fmla="val 11745"/>
                <a:gd name="adj2" fmla="val 103458"/>
              </a:avLst>
            </a:prstGeom>
            <a:solidFill>
              <a:srgbClr val="FFEA18"/>
            </a:solidFill>
            <a:ln w="38100">
              <a:solidFill>
                <a:srgbClr val="CC0000"/>
              </a:solidFill>
              <a:miter lim="800000"/>
              <a:headEnd/>
              <a:tailEnd/>
            </a:ln>
            <a:effectLst/>
          </p:spPr>
          <p:txBody>
            <a:bodyPr wrap="none" lIns="0" tIns="0" rIns="0" bIns="0" anchor="ctr"/>
            <a:lstStyle/>
            <a:p>
              <a:r>
                <a:rPr lang="en-US" sz="1800" b="1">
                  <a:solidFill>
                    <a:srgbClr val="0F116A"/>
                  </a:solidFill>
                  <a:latin typeface="Comic Sans MS" pitchFamily="1" charset="0"/>
                </a:rPr>
                <a:t>How could these</a:t>
              </a:r>
              <a:br>
                <a:rPr lang="en-US" sz="1800" b="1">
                  <a:solidFill>
                    <a:srgbClr val="0F116A"/>
                  </a:solidFill>
                  <a:latin typeface="Comic Sans MS" pitchFamily="1" charset="0"/>
                </a:rPr>
              </a:br>
              <a:r>
                <a:rPr lang="en-US" sz="1800" b="1">
                  <a:solidFill>
                    <a:srgbClr val="0F116A"/>
                  </a:solidFill>
                  <a:latin typeface="Comic Sans MS" pitchFamily="1" charset="0"/>
                </a:rPr>
                <a:t>very </a:t>
              </a:r>
              <a:r>
                <a:rPr lang="en-US" sz="1800" b="1" u="sng">
                  <a:solidFill>
                    <a:srgbClr val="0F116A"/>
                  </a:solidFill>
                  <a:latin typeface="Comic Sans MS" pitchFamily="1" charset="0"/>
                </a:rPr>
                <a:t>different animals</a:t>
              </a:r>
              <a:r>
                <a:rPr lang="en-US" sz="1800" b="1">
                  <a:solidFill>
                    <a:srgbClr val="0F116A"/>
                  </a:solidFill>
                  <a:latin typeface="Comic Sans MS" pitchFamily="1" charset="0"/>
                </a:rPr>
                <a:t/>
              </a:r>
              <a:br>
                <a:rPr lang="en-US" sz="1800" b="1">
                  <a:solidFill>
                    <a:srgbClr val="0F116A"/>
                  </a:solidFill>
                  <a:latin typeface="Comic Sans MS" pitchFamily="1" charset="0"/>
                </a:rPr>
              </a:br>
              <a:r>
                <a:rPr lang="en-US" sz="1800" b="1">
                  <a:solidFill>
                    <a:srgbClr val="0F116A"/>
                  </a:solidFill>
                  <a:latin typeface="Comic Sans MS" pitchFamily="1" charset="0"/>
                </a:rPr>
                <a:t>have the </a:t>
              </a:r>
              <a:br>
                <a:rPr lang="en-US" sz="1800" b="1">
                  <a:solidFill>
                    <a:srgbClr val="0F116A"/>
                  </a:solidFill>
                  <a:latin typeface="Comic Sans MS" pitchFamily="1" charset="0"/>
                </a:rPr>
              </a:br>
              <a:r>
                <a:rPr lang="en-US" sz="1800" b="1" u="sng">
                  <a:solidFill>
                    <a:srgbClr val="0F116A"/>
                  </a:solidFill>
                  <a:latin typeface="Comic Sans MS" pitchFamily="1" charset="0"/>
                </a:rPr>
                <a:t>same bones</a:t>
              </a:r>
              <a:r>
                <a:rPr lang="en-US" sz="1800" b="1">
                  <a:solidFill>
                    <a:srgbClr val="0F116A"/>
                  </a:solidFill>
                  <a:latin typeface="Comic Sans MS" pitchFamily="1"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3688">
                                            <p:txEl>
                                              <p:pRg st="1" end="1"/>
                                            </p:txEl>
                                          </p:spTgt>
                                        </p:tgtEl>
                                        <p:attrNameLst>
                                          <p:attrName>style.visibility</p:attrName>
                                        </p:attrNameLst>
                                      </p:cBhvr>
                                      <p:to>
                                        <p:strVal val="visible"/>
                                      </p:to>
                                    </p:set>
                                    <p:anim calcmode="lin" valueType="num">
                                      <p:cBhvr additive="base">
                                        <p:cTn id="7" dur="500" fill="hold"/>
                                        <p:tgtEl>
                                          <p:spTgt spid="58368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36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83686"/>
                                        </p:tgtEl>
                                        <p:attrNameLst>
                                          <p:attrName>style.visibility</p:attrName>
                                        </p:attrNameLst>
                                      </p:cBhvr>
                                      <p:to>
                                        <p:strVal val="visible"/>
                                      </p:to>
                                    </p:set>
                                    <p:animEffect transition="in" filter="wipe(left)">
                                      <p:cBhvr>
                                        <p:cTn id="13" dur="500"/>
                                        <p:tgtEl>
                                          <p:spTgt spid="583686"/>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83685"/>
                                        </p:tgtEl>
                                        <p:attrNameLst>
                                          <p:attrName>style.visibility</p:attrName>
                                        </p:attrNameLst>
                                      </p:cBhvr>
                                      <p:to>
                                        <p:strVal val="visible"/>
                                      </p:to>
                                    </p:set>
                                    <p:animEffect transition="in" filter="wipe(left)">
                                      <p:cBhvr>
                                        <p:cTn id="17" dur="500"/>
                                        <p:tgtEl>
                                          <p:spTgt spid="583685"/>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83684"/>
                                        </p:tgtEl>
                                        <p:attrNameLst>
                                          <p:attrName>style.visibility</p:attrName>
                                        </p:attrNameLst>
                                      </p:cBhvr>
                                      <p:to>
                                        <p:strVal val="visible"/>
                                      </p:to>
                                    </p:set>
                                    <p:animEffect transition="in" filter="wipe(left)">
                                      <p:cBhvr>
                                        <p:cTn id="21" dur="500"/>
                                        <p:tgtEl>
                                          <p:spTgt spid="583684"/>
                                        </p:tgtEl>
                                      </p:cBhvr>
                                    </p:animEffect>
                                  </p:childTnLst>
                                  <p:subTnLst>
                                    <p:audio>
                                      <p:cMediaNode>
                                        <p:cTn display="0" masterRel="sameClick">
                                          <p:stCondLst>
                                            <p:cond evt="begin" delay="0">
                                              <p:tn val="19"/>
                                            </p:cond>
                                          </p:stCondLst>
                                          <p:endCondLst>
                                            <p:cond evt="onStopAudio" delay="0">
                                              <p:tgtEl>
                                                <p:sldTgt/>
                                              </p:tgtEl>
                                            </p:cond>
                                          </p:endCondLst>
                                        </p:cTn>
                                        <p:tgtEl>
                                          <p:sndTgt r:embed="rId4" name="Pencil Check"/>
                                        </p:tgtEl>
                                      </p:cMediaNode>
                                    </p:audio>
                                  </p:sub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83683"/>
                                        </p:tgtEl>
                                        <p:attrNameLst>
                                          <p:attrName>style.visibility</p:attrName>
                                        </p:attrNameLst>
                                      </p:cBhvr>
                                      <p:to>
                                        <p:strVal val="visible"/>
                                      </p:to>
                                    </p:set>
                                    <p:animEffect transition="in" filter="wipe(left)">
                                      <p:cBhvr>
                                        <p:cTn id="25" dur="500"/>
                                        <p:tgtEl>
                                          <p:spTgt spid="583683"/>
                                        </p:tgtEl>
                                      </p:cBhvr>
                                    </p:animEffect>
                                  </p:childTnLst>
                                  <p:subTnLst>
                                    <p:audio>
                                      <p:cMediaNode>
                                        <p:cTn display="0" masterRel="sameClick">
                                          <p:stCondLst>
                                            <p:cond evt="begin" delay="0">
                                              <p:tn val="23"/>
                                            </p:cond>
                                          </p:stCondLst>
                                          <p:endCondLst>
                                            <p:cond evt="onStopAudio" delay="0">
                                              <p:tgtEl>
                                                <p:sldTgt/>
                                              </p:tgtEl>
                                            </p:cond>
                                          </p:endCondLst>
                                        </p:cTn>
                                        <p:tgtEl>
                                          <p:sndTgt r:embed="rId4" name="Pencil Check"/>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83692"/>
                                        </p:tgtEl>
                                        <p:attrNameLst>
                                          <p:attrName>style.visibility</p:attrName>
                                        </p:attrNameLst>
                                      </p:cBhvr>
                                      <p:to>
                                        <p:strVal val="visible"/>
                                      </p:to>
                                    </p:set>
                                    <p:animEffect transition="in" filter="wipe(down)">
                                      <p:cBhvr>
                                        <p:cTn id="30" dur="500"/>
                                        <p:tgtEl>
                                          <p:spTgt spid="583692"/>
                                        </p:tgtEl>
                                      </p:cBhvr>
                                    </p:animEffect>
                                  </p:childTnLst>
                                  <p:subTnLst>
                                    <p:audio>
                                      <p:cMediaNode>
                                        <p:cTn display="0" masterRel="sameClick">
                                          <p:stCondLst>
                                            <p:cond evt="begin" delay="0">
                                              <p:tn val="28"/>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animBg="1"/>
      <p:bldP spid="583684" grpId="0" animBg="1"/>
      <p:bldP spid="583685" grpId="0" animBg="1"/>
      <p:bldP spid="583686" grpId="0" animBg="1"/>
      <p:bldP spid="583688" grpId="0" build="p" autoUpdateAnimBg="0"/>
    </p:bldLst>
  </p:timing>
</p:sld>
</file>

<file path=ppt/theme/theme1.xml><?xml version="1.0" encoding="utf-8"?>
<a:theme xmlns:a="http://schemas.openxmlformats.org/drawingml/2006/main" name="template2005Regents">
  <a:themeElements>
    <a:clrScheme name="template2005Regents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Reg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005Regents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Regents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Regents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Regents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Regents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Regents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Regents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Regents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15020</TotalTime>
  <Words>590</Words>
  <Application>Microsoft Office PowerPoint</Application>
  <PresentationFormat>On-screen Show (4:3)</PresentationFormat>
  <Paragraphs>85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template2005Regents</vt:lpstr>
      <vt:lpstr>Slide 1</vt:lpstr>
      <vt:lpstr>Evidence supporting evolution</vt:lpstr>
      <vt:lpstr>1. Fossil record</vt:lpstr>
      <vt:lpstr>Fossils tell a story…</vt:lpstr>
      <vt:lpstr>Evolution of birds</vt:lpstr>
      <vt:lpstr>Slide 6</vt:lpstr>
      <vt:lpstr>Evolution from sea to land</vt:lpstr>
      <vt:lpstr>2. Anatomical record</vt:lpstr>
      <vt:lpstr>Compare the bones</vt:lpstr>
      <vt:lpstr>Homologous structures</vt:lpstr>
    </vt:vector>
  </TitlesOfParts>
  <Company>Kim Foglia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nwilliams</cp:lastModifiedBy>
  <cp:revision>163</cp:revision>
  <dcterms:modified xsi:type="dcterms:W3CDTF">2012-04-02T22:50:42Z</dcterms:modified>
</cp:coreProperties>
</file>